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i Landa" userId="dd8dc4cc-b789-4ca9-a14d-25aaab063ea7" providerId="ADAL" clId="{CBF0E532-3B87-457F-BE83-DA1C8FA2E5E7}"/>
    <pc:docChg chg="undo redo custSel addSld delSld modSld sldOrd">
      <pc:chgData name="Nikolai Landa" userId="dd8dc4cc-b789-4ca9-a14d-25aaab063ea7" providerId="ADAL" clId="{CBF0E532-3B87-457F-BE83-DA1C8FA2E5E7}" dt="2021-11-19T10:08:22.530" v="1564" actId="47"/>
      <pc:docMkLst>
        <pc:docMk/>
      </pc:docMkLst>
      <pc:sldChg chg="addSp modSp new mod modTransition">
        <pc:chgData name="Nikolai Landa" userId="dd8dc4cc-b789-4ca9-a14d-25aaab063ea7" providerId="ADAL" clId="{CBF0E532-3B87-457F-BE83-DA1C8FA2E5E7}" dt="2021-11-17T16:09:04.314" v="1068" actId="20577"/>
        <pc:sldMkLst>
          <pc:docMk/>
          <pc:sldMk cId="1837136359" sldId="256"/>
        </pc:sldMkLst>
        <pc:spChg chg="mod">
          <ac:chgData name="Nikolai Landa" userId="dd8dc4cc-b789-4ca9-a14d-25aaab063ea7" providerId="ADAL" clId="{CBF0E532-3B87-457F-BE83-DA1C8FA2E5E7}" dt="2021-11-14T14:23:08.981" v="364" actId="404"/>
          <ac:spMkLst>
            <pc:docMk/>
            <pc:sldMk cId="1837136359" sldId="256"/>
            <ac:spMk id="2" creationId="{B270CBBD-C6F4-4349-91E5-A6284A5AD6A2}"/>
          </ac:spMkLst>
        </pc:spChg>
        <pc:spChg chg="mod">
          <ac:chgData name="Nikolai Landa" userId="dd8dc4cc-b789-4ca9-a14d-25aaab063ea7" providerId="ADAL" clId="{CBF0E532-3B87-457F-BE83-DA1C8FA2E5E7}" dt="2021-11-17T16:09:04.314" v="1068" actId="20577"/>
          <ac:spMkLst>
            <pc:docMk/>
            <pc:sldMk cId="1837136359" sldId="256"/>
            <ac:spMk id="3" creationId="{FE58FACD-B674-4E74-ABB6-8C58FD9A29C3}"/>
          </ac:spMkLst>
        </pc:spChg>
        <pc:picChg chg="add mod">
          <ac:chgData name="Nikolai Landa" userId="dd8dc4cc-b789-4ca9-a14d-25aaab063ea7" providerId="ADAL" clId="{CBF0E532-3B87-457F-BE83-DA1C8FA2E5E7}" dt="2021-11-14T14:18:07.832" v="124" actId="1076"/>
          <ac:picMkLst>
            <pc:docMk/>
            <pc:sldMk cId="1837136359" sldId="256"/>
            <ac:picMk id="5" creationId="{E9E8DD25-A23F-4CB9-936E-E41CD6E2277A}"/>
          </ac:picMkLst>
        </pc:picChg>
      </pc:sldChg>
      <pc:sldChg chg="modSp new mod modTransition">
        <pc:chgData name="Nikolai Landa" userId="dd8dc4cc-b789-4ca9-a14d-25aaab063ea7" providerId="ADAL" clId="{CBF0E532-3B87-457F-BE83-DA1C8FA2E5E7}" dt="2021-11-19T08:58:29.958" v="1530" actId="20577"/>
        <pc:sldMkLst>
          <pc:docMk/>
          <pc:sldMk cId="3874456741" sldId="257"/>
        </pc:sldMkLst>
        <pc:spChg chg="mod">
          <ac:chgData name="Nikolai Landa" userId="dd8dc4cc-b789-4ca9-a14d-25aaab063ea7" providerId="ADAL" clId="{CBF0E532-3B87-457F-BE83-DA1C8FA2E5E7}" dt="2021-11-19T08:58:29.958" v="1530" actId="20577"/>
          <ac:spMkLst>
            <pc:docMk/>
            <pc:sldMk cId="3874456741" sldId="257"/>
            <ac:spMk id="2" creationId="{5A414B76-E255-49C1-A5BF-B036C061BB32}"/>
          </ac:spMkLst>
        </pc:spChg>
        <pc:spChg chg="mod">
          <ac:chgData name="Nikolai Landa" userId="dd8dc4cc-b789-4ca9-a14d-25aaab063ea7" providerId="ADAL" clId="{CBF0E532-3B87-457F-BE83-DA1C8FA2E5E7}" dt="2021-11-16T17:31:42.497" v="1066" actId="20577"/>
          <ac:spMkLst>
            <pc:docMk/>
            <pc:sldMk cId="3874456741" sldId="257"/>
            <ac:spMk id="3" creationId="{FA550BC4-AF0B-4BE9-84CC-ACC613E31769}"/>
          </ac:spMkLst>
        </pc:spChg>
      </pc:sldChg>
      <pc:sldChg chg="modSp new mod modTransition">
        <pc:chgData name="Nikolai Landa" userId="dd8dc4cc-b789-4ca9-a14d-25aaab063ea7" providerId="ADAL" clId="{CBF0E532-3B87-457F-BE83-DA1C8FA2E5E7}" dt="2021-11-17T16:12:23.040" v="1104" actId="14100"/>
        <pc:sldMkLst>
          <pc:docMk/>
          <pc:sldMk cId="633794675" sldId="258"/>
        </pc:sldMkLst>
        <pc:spChg chg="mod">
          <ac:chgData name="Nikolai Landa" userId="dd8dc4cc-b789-4ca9-a14d-25aaab063ea7" providerId="ADAL" clId="{CBF0E532-3B87-457F-BE83-DA1C8FA2E5E7}" dt="2021-11-15T18:16:37.986" v="1007" actId="20577"/>
          <ac:spMkLst>
            <pc:docMk/>
            <pc:sldMk cId="633794675" sldId="258"/>
            <ac:spMk id="2" creationId="{7485F441-7157-44A5-9449-B46CCD7C6376}"/>
          </ac:spMkLst>
        </pc:spChg>
        <pc:spChg chg="mod">
          <ac:chgData name="Nikolai Landa" userId="dd8dc4cc-b789-4ca9-a14d-25aaab063ea7" providerId="ADAL" clId="{CBF0E532-3B87-457F-BE83-DA1C8FA2E5E7}" dt="2021-11-17T16:12:23.040" v="1104" actId="14100"/>
          <ac:spMkLst>
            <pc:docMk/>
            <pc:sldMk cId="633794675" sldId="258"/>
            <ac:spMk id="3" creationId="{BCEC258D-08C9-4214-BD67-C23CA32BEC8F}"/>
          </ac:spMkLst>
        </pc:spChg>
      </pc:sldChg>
      <pc:sldChg chg="modSp new del mod">
        <pc:chgData name="Nikolai Landa" userId="dd8dc4cc-b789-4ca9-a14d-25aaab063ea7" providerId="ADAL" clId="{CBF0E532-3B87-457F-BE83-DA1C8FA2E5E7}" dt="2021-11-15T18:16:08.954" v="955" actId="47"/>
        <pc:sldMkLst>
          <pc:docMk/>
          <pc:sldMk cId="1720318830" sldId="259"/>
        </pc:sldMkLst>
        <pc:spChg chg="mod">
          <ac:chgData name="Nikolai Landa" userId="dd8dc4cc-b789-4ca9-a14d-25aaab063ea7" providerId="ADAL" clId="{CBF0E532-3B87-457F-BE83-DA1C8FA2E5E7}" dt="2021-11-15T18:16:06.980" v="954" actId="20577"/>
          <ac:spMkLst>
            <pc:docMk/>
            <pc:sldMk cId="1720318830" sldId="259"/>
            <ac:spMk id="2" creationId="{A1725C15-52A0-44C3-90E9-B5B863A19F14}"/>
          </ac:spMkLst>
        </pc:spChg>
      </pc:sldChg>
      <pc:sldChg chg="addSp delSp modSp add mod">
        <pc:chgData name="Nikolai Landa" userId="dd8dc4cc-b789-4ca9-a14d-25aaab063ea7" providerId="ADAL" clId="{CBF0E532-3B87-457F-BE83-DA1C8FA2E5E7}" dt="2021-11-17T16:32:44.655" v="1436" actId="1038"/>
        <pc:sldMkLst>
          <pc:docMk/>
          <pc:sldMk cId="3565867701" sldId="259"/>
        </pc:sldMkLst>
        <pc:spChg chg="mod">
          <ac:chgData name="Nikolai Landa" userId="dd8dc4cc-b789-4ca9-a14d-25aaab063ea7" providerId="ADAL" clId="{CBF0E532-3B87-457F-BE83-DA1C8FA2E5E7}" dt="2021-11-17T16:20:57.431" v="1291" actId="6549"/>
          <ac:spMkLst>
            <pc:docMk/>
            <pc:sldMk cId="3565867701" sldId="259"/>
            <ac:spMk id="2" creationId="{7485F441-7157-44A5-9449-B46CCD7C6376}"/>
          </ac:spMkLst>
        </pc:spChg>
        <pc:spChg chg="del mod">
          <ac:chgData name="Nikolai Landa" userId="dd8dc4cc-b789-4ca9-a14d-25aaab063ea7" providerId="ADAL" clId="{CBF0E532-3B87-457F-BE83-DA1C8FA2E5E7}" dt="2021-11-17T16:13:13.680" v="1121" actId="22"/>
          <ac:spMkLst>
            <pc:docMk/>
            <pc:sldMk cId="3565867701" sldId="259"/>
            <ac:spMk id="3" creationId="{BCEC258D-08C9-4214-BD67-C23CA32BEC8F}"/>
          </ac:spMkLst>
        </pc:spChg>
        <pc:picChg chg="add mod ord modCrop">
          <ac:chgData name="Nikolai Landa" userId="dd8dc4cc-b789-4ca9-a14d-25aaab063ea7" providerId="ADAL" clId="{CBF0E532-3B87-457F-BE83-DA1C8FA2E5E7}" dt="2021-11-17T16:14:22.472" v="1142" actId="1035"/>
          <ac:picMkLst>
            <pc:docMk/>
            <pc:sldMk cId="3565867701" sldId="259"/>
            <ac:picMk id="5" creationId="{D049A1AA-6708-4FFF-8BC7-6CA5225104FE}"/>
          </ac:picMkLst>
        </pc:picChg>
        <pc:picChg chg="add mod">
          <ac:chgData name="Nikolai Landa" userId="dd8dc4cc-b789-4ca9-a14d-25aaab063ea7" providerId="ADAL" clId="{CBF0E532-3B87-457F-BE83-DA1C8FA2E5E7}" dt="2021-11-17T16:32:44.655" v="1436" actId="1038"/>
          <ac:picMkLst>
            <pc:docMk/>
            <pc:sldMk cId="3565867701" sldId="259"/>
            <ac:picMk id="7" creationId="{58B9FA35-B497-49CF-96E0-5C4559629E0A}"/>
          </ac:picMkLst>
        </pc:picChg>
      </pc:sldChg>
      <pc:sldChg chg="addSp delSp modSp add del mod">
        <pc:chgData name="Nikolai Landa" userId="dd8dc4cc-b789-4ca9-a14d-25aaab063ea7" providerId="ADAL" clId="{CBF0E532-3B87-457F-BE83-DA1C8FA2E5E7}" dt="2021-11-17T16:36:03.281" v="1450" actId="47"/>
        <pc:sldMkLst>
          <pc:docMk/>
          <pc:sldMk cId="3373069434" sldId="260"/>
        </pc:sldMkLst>
        <pc:spChg chg="mod">
          <ac:chgData name="Nikolai Landa" userId="dd8dc4cc-b789-4ca9-a14d-25aaab063ea7" providerId="ADAL" clId="{CBF0E532-3B87-457F-BE83-DA1C8FA2E5E7}" dt="2021-11-15T18:16:33.102" v="999" actId="20577"/>
          <ac:spMkLst>
            <pc:docMk/>
            <pc:sldMk cId="3373069434" sldId="260"/>
            <ac:spMk id="2" creationId="{7485F441-7157-44A5-9449-B46CCD7C6376}"/>
          </ac:spMkLst>
        </pc:spChg>
        <pc:spChg chg="del">
          <ac:chgData name="Nikolai Landa" userId="dd8dc4cc-b789-4ca9-a14d-25aaab063ea7" providerId="ADAL" clId="{CBF0E532-3B87-457F-BE83-DA1C8FA2E5E7}" dt="2021-11-17T16:26:02.160" v="1391"/>
          <ac:spMkLst>
            <pc:docMk/>
            <pc:sldMk cId="3373069434" sldId="260"/>
            <ac:spMk id="3" creationId="{BCEC258D-08C9-4214-BD67-C23CA32BEC8F}"/>
          </ac:spMkLst>
        </pc:spChg>
        <pc:spChg chg="add del mod">
          <ac:chgData name="Nikolai Landa" userId="dd8dc4cc-b789-4ca9-a14d-25aaab063ea7" providerId="ADAL" clId="{CBF0E532-3B87-457F-BE83-DA1C8FA2E5E7}" dt="2021-11-17T16:26:07.918" v="1392"/>
          <ac:spMkLst>
            <pc:docMk/>
            <pc:sldMk cId="3373069434" sldId="260"/>
            <ac:spMk id="4" creationId="{EF8C26FC-DBF6-4422-95BB-6A86D4ED4D7F}"/>
          </ac:spMkLst>
        </pc:spChg>
        <pc:spChg chg="add del mod">
          <ac:chgData name="Nikolai Landa" userId="dd8dc4cc-b789-4ca9-a14d-25aaab063ea7" providerId="ADAL" clId="{CBF0E532-3B87-457F-BE83-DA1C8FA2E5E7}" dt="2021-11-17T16:35:57.780" v="1449" actId="478"/>
          <ac:spMkLst>
            <pc:docMk/>
            <pc:sldMk cId="3373069434" sldId="260"/>
            <ac:spMk id="5" creationId="{E287EB2D-A1B2-4651-8272-52D54FAE25A1}"/>
          </ac:spMkLst>
        </pc:spChg>
      </pc:sldChg>
      <pc:sldChg chg="addSp delSp modSp add mod">
        <pc:chgData name="Nikolai Landa" userId="dd8dc4cc-b789-4ca9-a14d-25aaab063ea7" providerId="ADAL" clId="{CBF0E532-3B87-457F-BE83-DA1C8FA2E5E7}" dt="2021-11-17T16:33:28.276" v="1442" actId="21"/>
        <pc:sldMkLst>
          <pc:docMk/>
          <pc:sldMk cId="3853199210" sldId="261"/>
        </pc:sldMkLst>
        <pc:spChg chg="mod">
          <ac:chgData name="Nikolai Landa" userId="dd8dc4cc-b789-4ca9-a14d-25aaab063ea7" providerId="ADAL" clId="{CBF0E532-3B87-457F-BE83-DA1C8FA2E5E7}" dt="2021-11-17T16:23:28.796" v="1362" actId="20577"/>
          <ac:spMkLst>
            <pc:docMk/>
            <pc:sldMk cId="3853199210" sldId="261"/>
            <ac:spMk id="2" creationId="{7485F441-7157-44A5-9449-B46CCD7C6376}"/>
          </ac:spMkLst>
        </pc:spChg>
        <pc:spChg chg="del">
          <ac:chgData name="Nikolai Landa" userId="dd8dc4cc-b789-4ca9-a14d-25aaab063ea7" providerId="ADAL" clId="{CBF0E532-3B87-457F-BE83-DA1C8FA2E5E7}" dt="2021-11-17T16:22:06.476" v="1292" actId="22"/>
          <ac:spMkLst>
            <pc:docMk/>
            <pc:sldMk cId="3853199210" sldId="261"/>
            <ac:spMk id="3" creationId="{BCEC258D-08C9-4214-BD67-C23CA32BEC8F}"/>
          </ac:spMkLst>
        </pc:spChg>
        <pc:picChg chg="add mod ord">
          <ac:chgData name="Nikolai Landa" userId="dd8dc4cc-b789-4ca9-a14d-25aaab063ea7" providerId="ADAL" clId="{CBF0E532-3B87-457F-BE83-DA1C8FA2E5E7}" dt="2021-11-17T16:22:27.237" v="1297" actId="1440"/>
          <ac:picMkLst>
            <pc:docMk/>
            <pc:sldMk cId="3853199210" sldId="261"/>
            <ac:picMk id="5" creationId="{4492137C-A866-4F93-BF50-2DD553F8BE60}"/>
          </ac:picMkLst>
        </pc:picChg>
        <pc:picChg chg="add del mod">
          <ac:chgData name="Nikolai Landa" userId="dd8dc4cc-b789-4ca9-a14d-25aaab063ea7" providerId="ADAL" clId="{CBF0E532-3B87-457F-BE83-DA1C8FA2E5E7}" dt="2021-11-17T16:33:28.276" v="1442" actId="21"/>
          <ac:picMkLst>
            <pc:docMk/>
            <pc:sldMk cId="3853199210" sldId="261"/>
            <ac:picMk id="7" creationId="{E91F77B6-F964-4B7B-87C2-D0E834716021}"/>
          </ac:picMkLst>
        </pc:picChg>
      </pc:sldChg>
      <pc:sldChg chg="addSp delSp modSp add mod">
        <pc:chgData name="Nikolai Landa" userId="dd8dc4cc-b789-4ca9-a14d-25aaab063ea7" providerId="ADAL" clId="{CBF0E532-3B87-457F-BE83-DA1C8FA2E5E7}" dt="2021-11-17T16:31:23.329" v="1418" actId="1037"/>
        <pc:sldMkLst>
          <pc:docMk/>
          <pc:sldMk cId="1910798210" sldId="262"/>
        </pc:sldMkLst>
        <pc:spChg chg="mod">
          <ac:chgData name="Nikolai Landa" userId="dd8dc4cc-b789-4ca9-a14d-25aaab063ea7" providerId="ADAL" clId="{CBF0E532-3B87-457F-BE83-DA1C8FA2E5E7}" dt="2021-11-17T16:20:00.355" v="1286" actId="207"/>
          <ac:spMkLst>
            <pc:docMk/>
            <pc:sldMk cId="1910798210" sldId="262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7T16:15:27.119" v="1145" actId="22"/>
          <ac:spMkLst>
            <pc:docMk/>
            <pc:sldMk cId="1910798210" sldId="262"/>
            <ac:spMk id="4" creationId="{CAD67C1F-64FC-4D32-BC40-10DC4A848933}"/>
          </ac:spMkLst>
        </pc:spChg>
        <pc:picChg chg="del">
          <ac:chgData name="Nikolai Landa" userId="dd8dc4cc-b789-4ca9-a14d-25aaab063ea7" providerId="ADAL" clId="{CBF0E532-3B87-457F-BE83-DA1C8FA2E5E7}" dt="2021-11-17T16:14:31.837" v="1144" actId="478"/>
          <ac:picMkLst>
            <pc:docMk/>
            <pc:sldMk cId="1910798210" sldId="262"/>
            <ac:picMk id="5" creationId="{D049A1AA-6708-4FFF-8BC7-6CA5225104FE}"/>
          </ac:picMkLst>
        </pc:picChg>
        <pc:picChg chg="add mod ord modCrop">
          <ac:chgData name="Nikolai Landa" userId="dd8dc4cc-b789-4ca9-a14d-25aaab063ea7" providerId="ADAL" clId="{CBF0E532-3B87-457F-BE83-DA1C8FA2E5E7}" dt="2021-11-17T16:15:42.771" v="1149" actId="1440"/>
          <ac:picMkLst>
            <pc:docMk/>
            <pc:sldMk cId="1910798210" sldId="262"/>
            <ac:picMk id="7" creationId="{FA467331-0C12-4523-A902-4BD3D33BA2C9}"/>
          </ac:picMkLst>
        </pc:picChg>
        <pc:picChg chg="add mod">
          <ac:chgData name="Nikolai Landa" userId="dd8dc4cc-b789-4ca9-a14d-25aaab063ea7" providerId="ADAL" clId="{CBF0E532-3B87-457F-BE83-DA1C8FA2E5E7}" dt="2021-11-17T16:30:44.236" v="1402"/>
          <ac:picMkLst>
            <pc:docMk/>
            <pc:sldMk cId="1910798210" sldId="262"/>
            <ac:picMk id="8" creationId="{26E912F4-36C9-45D7-BA38-AB19A9EC2852}"/>
          </ac:picMkLst>
        </pc:picChg>
        <pc:picChg chg="add mod">
          <ac:chgData name="Nikolai Landa" userId="dd8dc4cc-b789-4ca9-a14d-25aaab063ea7" providerId="ADAL" clId="{CBF0E532-3B87-457F-BE83-DA1C8FA2E5E7}" dt="2021-11-17T16:31:23.329" v="1418" actId="1037"/>
          <ac:picMkLst>
            <pc:docMk/>
            <pc:sldMk cId="1910798210" sldId="262"/>
            <ac:picMk id="10" creationId="{1B52CDAF-5722-4B18-9C64-38A7A72DFBC3}"/>
          </ac:picMkLst>
        </pc:picChg>
      </pc:sldChg>
      <pc:sldChg chg="addSp delSp modSp add mod">
        <pc:chgData name="Nikolai Landa" userId="dd8dc4cc-b789-4ca9-a14d-25aaab063ea7" providerId="ADAL" clId="{CBF0E532-3B87-457F-BE83-DA1C8FA2E5E7}" dt="2021-11-17T16:31:40.805" v="1422" actId="1038"/>
        <pc:sldMkLst>
          <pc:docMk/>
          <pc:sldMk cId="1122351525" sldId="263"/>
        </pc:sldMkLst>
        <pc:spChg chg="mod">
          <ac:chgData name="Nikolai Landa" userId="dd8dc4cc-b789-4ca9-a14d-25aaab063ea7" providerId="ADAL" clId="{CBF0E532-3B87-457F-BE83-DA1C8FA2E5E7}" dt="2021-11-17T16:20:05.688" v="1287" actId="207"/>
          <ac:spMkLst>
            <pc:docMk/>
            <pc:sldMk cId="1122351525" sldId="263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7T16:17:35.459" v="1183" actId="22"/>
          <ac:spMkLst>
            <pc:docMk/>
            <pc:sldMk cId="1122351525" sldId="263"/>
            <ac:spMk id="4" creationId="{82A2AB7D-AB2A-44E8-BA29-267D0CAC8A5B}"/>
          </ac:spMkLst>
        </pc:spChg>
        <pc:picChg chg="add mod ord">
          <ac:chgData name="Nikolai Landa" userId="dd8dc4cc-b789-4ca9-a14d-25aaab063ea7" providerId="ADAL" clId="{CBF0E532-3B87-457F-BE83-DA1C8FA2E5E7}" dt="2021-11-17T16:17:45.124" v="1186" actId="1076"/>
          <ac:picMkLst>
            <pc:docMk/>
            <pc:sldMk cId="1122351525" sldId="263"/>
            <ac:picMk id="6" creationId="{95022A2E-B145-475E-9A96-3B65BC37585E}"/>
          </ac:picMkLst>
        </pc:picChg>
        <pc:picChg chg="del">
          <ac:chgData name="Nikolai Landa" userId="dd8dc4cc-b789-4ca9-a14d-25aaab063ea7" providerId="ADAL" clId="{CBF0E532-3B87-457F-BE83-DA1C8FA2E5E7}" dt="2021-11-17T16:16:01.648" v="1182" actId="478"/>
          <ac:picMkLst>
            <pc:docMk/>
            <pc:sldMk cId="1122351525" sldId="263"/>
            <ac:picMk id="7" creationId="{FA467331-0C12-4523-A902-4BD3D33BA2C9}"/>
          </ac:picMkLst>
        </pc:picChg>
        <pc:picChg chg="add mod">
          <ac:chgData name="Nikolai Landa" userId="dd8dc4cc-b789-4ca9-a14d-25aaab063ea7" providerId="ADAL" clId="{CBF0E532-3B87-457F-BE83-DA1C8FA2E5E7}" dt="2021-11-17T16:31:40.805" v="1422" actId="1038"/>
          <ac:picMkLst>
            <pc:docMk/>
            <pc:sldMk cId="1122351525" sldId="263"/>
            <ac:picMk id="8" creationId="{4BF25D7C-8C32-4C02-ADC5-8861AB785AE4}"/>
          </ac:picMkLst>
        </pc:picChg>
      </pc:sldChg>
      <pc:sldChg chg="addSp delSp modSp add mod">
        <pc:chgData name="Nikolai Landa" userId="dd8dc4cc-b789-4ca9-a14d-25aaab063ea7" providerId="ADAL" clId="{CBF0E532-3B87-457F-BE83-DA1C8FA2E5E7}" dt="2021-11-17T16:30:22.218" v="1401" actId="1076"/>
        <pc:sldMkLst>
          <pc:docMk/>
          <pc:sldMk cId="91080090" sldId="264"/>
        </pc:sldMkLst>
        <pc:spChg chg="mod">
          <ac:chgData name="Nikolai Landa" userId="dd8dc4cc-b789-4ca9-a14d-25aaab063ea7" providerId="ADAL" clId="{CBF0E532-3B87-457F-BE83-DA1C8FA2E5E7}" dt="2021-11-17T16:20:12.224" v="1288" actId="207"/>
          <ac:spMkLst>
            <pc:docMk/>
            <pc:sldMk cId="91080090" sldId="264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7T16:18:55.684" v="1230" actId="478"/>
          <ac:spMkLst>
            <pc:docMk/>
            <pc:sldMk cId="91080090" sldId="264"/>
            <ac:spMk id="4" creationId="{2FE5F6B5-3C20-42F2-995D-01A55BE6DABA}"/>
          </ac:spMkLst>
        </pc:spChg>
        <pc:picChg chg="del">
          <ac:chgData name="Nikolai Landa" userId="dd8dc4cc-b789-4ca9-a14d-25aaab063ea7" providerId="ADAL" clId="{CBF0E532-3B87-457F-BE83-DA1C8FA2E5E7}" dt="2021-11-17T16:18:47.699" v="1226" actId="478"/>
          <ac:picMkLst>
            <pc:docMk/>
            <pc:sldMk cId="91080090" sldId="264"/>
            <ac:picMk id="6" creationId="{95022A2E-B145-475E-9A96-3B65BC37585E}"/>
          </ac:picMkLst>
        </pc:picChg>
        <pc:picChg chg="add mod">
          <ac:chgData name="Nikolai Landa" userId="dd8dc4cc-b789-4ca9-a14d-25aaab063ea7" providerId="ADAL" clId="{CBF0E532-3B87-457F-BE83-DA1C8FA2E5E7}" dt="2021-11-17T16:19:06.999" v="1233" actId="1440"/>
          <ac:picMkLst>
            <pc:docMk/>
            <pc:sldMk cId="91080090" sldId="264"/>
            <ac:picMk id="7" creationId="{F598119C-69DD-4DC3-ABC5-BA236582D3C9}"/>
          </ac:picMkLst>
        </pc:picChg>
        <pc:picChg chg="add mod">
          <ac:chgData name="Nikolai Landa" userId="dd8dc4cc-b789-4ca9-a14d-25aaab063ea7" providerId="ADAL" clId="{CBF0E532-3B87-457F-BE83-DA1C8FA2E5E7}" dt="2021-11-17T16:30:22.218" v="1401" actId="1076"/>
          <ac:picMkLst>
            <pc:docMk/>
            <pc:sldMk cId="91080090" sldId="264"/>
            <ac:picMk id="9" creationId="{7C4B007F-64B4-4371-A84E-74D2E6FC5630}"/>
          </ac:picMkLst>
        </pc:picChg>
      </pc:sldChg>
      <pc:sldChg chg="addSp delSp modSp add mod ord">
        <pc:chgData name="Nikolai Landa" userId="dd8dc4cc-b789-4ca9-a14d-25aaab063ea7" providerId="ADAL" clId="{CBF0E532-3B87-457F-BE83-DA1C8FA2E5E7}" dt="2021-11-18T17:38:41.859" v="1505" actId="1076"/>
        <pc:sldMkLst>
          <pc:docMk/>
          <pc:sldMk cId="2729328454" sldId="265"/>
        </pc:sldMkLst>
        <pc:spChg chg="mod">
          <ac:chgData name="Nikolai Landa" userId="dd8dc4cc-b789-4ca9-a14d-25aaab063ea7" providerId="ADAL" clId="{CBF0E532-3B87-457F-BE83-DA1C8FA2E5E7}" dt="2021-11-17T16:40:53.239" v="1472" actId="313"/>
          <ac:spMkLst>
            <pc:docMk/>
            <pc:sldMk cId="2729328454" sldId="265"/>
            <ac:spMk id="2" creationId="{7485F441-7157-44A5-9449-B46CCD7C6376}"/>
          </ac:spMkLst>
        </pc:spChg>
        <pc:spChg chg="del">
          <ac:chgData name="Nikolai Landa" userId="dd8dc4cc-b789-4ca9-a14d-25aaab063ea7" providerId="ADAL" clId="{CBF0E532-3B87-457F-BE83-DA1C8FA2E5E7}" dt="2021-11-17T16:38:38.118" v="1451" actId="22"/>
          <ac:spMkLst>
            <pc:docMk/>
            <pc:sldMk cId="2729328454" sldId="265"/>
            <ac:spMk id="3" creationId="{BCEC258D-08C9-4214-BD67-C23CA32BEC8F}"/>
          </ac:spMkLst>
        </pc:spChg>
        <pc:picChg chg="add del mod">
          <ac:chgData name="Nikolai Landa" userId="dd8dc4cc-b789-4ca9-a14d-25aaab063ea7" providerId="ADAL" clId="{CBF0E532-3B87-457F-BE83-DA1C8FA2E5E7}" dt="2021-11-17T16:33:42.114" v="1447" actId="1076"/>
          <ac:picMkLst>
            <pc:docMk/>
            <pc:sldMk cId="2729328454" sldId="265"/>
            <ac:picMk id="4" creationId="{63488C55-F163-4735-97F6-4CA6DDF7B8EC}"/>
          </ac:picMkLst>
        </pc:picChg>
        <pc:picChg chg="add del mod">
          <ac:chgData name="Nikolai Landa" userId="dd8dc4cc-b789-4ca9-a14d-25aaab063ea7" providerId="ADAL" clId="{CBF0E532-3B87-457F-BE83-DA1C8FA2E5E7}" dt="2021-11-17T16:33:42.114" v="1447" actId="1076"/>
          <ac:picMkLst>
            <pc:docMk/>
            <pc:sldMk cId="2729328454" sldId="265"/>
            <ac:picMk id="5" creationId="{B440F7FD-E081-4024-9D82-303E306618ED}"/>
          </ac:picMkLst>
        </pc:picChg>
        <pc:picChg chg="add mod">
          <ac:chgData name="Nikolai Landa" userId="dd8dc4cc-b789-4ca9-a14d-25aaab063ea7" providerId="ADAL" clId="{CBF0E532-3B87-457F-BE83-DA1C8FA2E5E7}" dt="2021-11-17T16:33:44.469" v="1448" actId="1076"/>
          <ac:picMkLst>
            <pc:docMk/>
            <pc:sldMk cId="2729328454" sldId="265"/>
            <ac:picMk id="6" creationId="{F11581DC-A49C-41D1-BBA4-849BDEC443AF}"/>
          </ac:picMkLst>
        </pc:picChg>
        <pc:picChg chg="add mod">
          <ac:chgData name="Nikolai Landa" userId="dd8dc4cc-b789-4ca9-a14d-25aaab063ea7" providerId="ADAL" clId="{CBF0E532-3B87-457F-BE83-DA1C8FA2E5E7}" dt="2021-11-18T17:38:41.859" v="1505" actId="1076"/>
          <ac:picMkLst>
            <pc:docMk/>
            <pc:sldMk cId="2729328454" sldId="265"/>
            <ac:picMk id="7" creationId="{6A24F0C3-E12E-486A-98E4-FA1EC66B4D6D}"/>
          </ac:picMkLst>
        </pc:picChg>
        <pc:picChg chg="add mod ord">
          <ac:chgData name="Nikolai Landa" userId="dd8dc4cc-b789-4ca9-a14d-25aaab063ea7" providerId="ADAL" clId="{CBF0E532-3B87-457F-BE83-DA1C8FA2E5E7}" dt="2021-11-18T17:26:10.726" v="1495" actId="1035"/>
          <ac:picMkLst>
            <pc:docMk/>
            <pc:sldMk cId="2729328454" sldId="265"/>
            <ac:picMk id="8" creationId="{7D5C4A03-D108-4D10-A94D-6F504FA229D3}"/>
          </ac:picMkLst>
        </pc:picChg>
        <pc:picChg chg="add mod">
          <ac:chgData name="Nikolai Landa" userId="dd8dc4cc-b789-4ca9-a14d-25aaab063ea7" providerId="ADAL" clId="{CBF0E532-3B87-457F-BE83-DA1C8FA2E5E7}" dt="2021-11-18T17:26:14.305" v="1496" actId="1076"/>
          <ac:picMkLst>
            <pc:docMk/>
            <pc:sldMk cId="2729328454" sldId="265"/>
            <ac:picMk id="10" creationId="{04302B37-759C-4248-9DC2-3B1008CA5699}"/>
          </ac:picMkLst>
        </pc:picChg>
        <pc:picChg chg="add del mod">
          <ac:chgData name="Nikolai Landa" userId="dd8dc4cc-b789-4ca9-a14d-25aaab063ea7" providerId="ADAL" clId="{CBF0E532-3B87-457F-BE83-DA1C8FA2E5E7}" dt="2021-11-18T17:38:23.488" v="1498" actId="478"/>
          <ac:picMkLst>
            <pc:docMk/>
            <pc:sldMk cId="2729328454" sldId="265"/>
            <ac:picMk id="12" creationId="{CE21EF6F-FDEF-4521-A184-50D4E6D3CB67}"/>
          </ac:picMkLst>
        </pc:picChg>
      </pc:sldChg>
      <pc:sldChg chg="addSp delSp modSp add del mod">
        <pc:chgData name="Nikolai Landa" userId="dd8dc4cc-b789-4ca9-a14d-25aaab063ea7" providerId="ADAL" clId="{CBF0E532-3B87-457F-BE83-DA1C8FA2E5E7}" dt="2021-11-19T10:08:22.530" v="1564" actId="47"/>
        <pc:sldMkLst>
          <pc:docMk/>
          <pc:sldMk cId="2237150178" sldId="266"/>
        </pc:sldMkLst>
        <pc:spChg chg="mod">
          <ac:chgData name="Nikolai Landa" userId="dd8dc4cc-b789-4ca9-a14d-25aaab063ea7" providerId="ADAL" clId="{CBF0E532-3B87-457F-BE83-DA1C8FA2E5E7}" dt="2021-11-19T10:07:46.692" v="1551" actId="20577"/>
          <ac:spMkLst>
            <pc:docMk/>
            <pc:sldMk cId="2237150178" sldId="266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CBF0E532-3B87-457F-BE83-DA1C8FA2E5E7}" dt="2021-11-19T10:07:55.698" v="1553" actId="478"/>
          <ac:spMkLst>
            <pc:docMk/>
            <pc:sldMk cId="2237150178" sldId="266"/>
            <ac:spMk id="9" creationId="{9D7B2353-C03C-4EC1-859B-49420D23FFEE}"/>
          </ac:spMkLst>
        </pc:spChg>
        <pc:picChg chg="del">
          <ac:chgData name="Nikolai Landa" userId="dd8dc4cc-b789-4ca9-a14d-25aaab063ea7" providerId="ADAL" clId="{CBF0E532-3B87-457F-BE83-DA1C8FA2E5E7}" dt="2021-11-19T10:07:57.836" v="1557" actId="478"/>
          <ac:picMkLst>
            <pc:docMk/>
            <pc:sldMk cId="2237150178" sldId="266"/>
            <ac:picMk id="4" creationId="{63488C55-F163-4735-97F6-4CA6DDF7B8EC}"/>
          </ac:picMkLst>
        </pc:picChg>
        <pc:picChg chg="del">
          <ac:chgData name="Nikolai Landa" userId="dd8dc4cc-b789-4ca9-a14d-25aaab063ea7" providerId="ADAL" clId="{CBF0E532-3B87-457F-BE83-DA1C8FA2E5E7}" dt="2021-11-19T10:07:57.379" v="1556" actId="478"/>
          <ac:picMkLst>
            <pc:docMk/>
            <pc:sldMk cId="2237150178" sldId="266"/>
            <ac:picMk id="5" creationId="{B440F7FD-E081-4024-9D82-303E306618ED}"/>
          </ac:picMkLst>
        </pc:picChg>
        <pc:picChg chg="del">
          <ac:chgData name="Nikolai Landa" userId="dd8dc4cc-b789-4ca9-a14d-25aaab063ea7" providerId="ADAL" clId="{CBF0E532-3B87-457F-BE83-DA1C8FA2E5E7}" dt="2021-11-19T10:07:58.249" v="1558" actId="478"/>
          <ac:picMkLst>
            <pc:docMk/>
            <pc:sldMk cId="2237150178" sldId="266"/>
            <ac:picMk id="6" creationId="{F11581DC-A49C-41D1-BBA4-849BDEC443AF}"/>
          </ac:picMkLst>
        </pc:picChg>
        <pc:picChg chg="del">
          <ac:chgData name="Nikolai Landa" userId="dd8dc4cc-b789-4ca9-a14d-25aaab063ea7" providerId="ADAL" clId="{CBF0E532-3B87-457F-BE83-DA1C8FA2E5E7}" dt="2021-11-19T10:07:56.771" v="1555" actId="478"/>
          <ac:picMkLst>
            <pc:docMk/>
            <pc:sldMk cId="2237150178" sldId="266"/>
            <ac:picMk id="7" creationId="{6A24F0C3-E12E-486A-98E4-FA1EC66B4D6D}"/>
          </ac:picMkLst>
        </pc:picChg>
        <pc:picChg chg="del">
          <ac:chgData name="Nikolai Landa" userId="dd8dc4cc-b789-4ca9-a14d-25aaab063ea7" providerId="ADAL" clId="{CBF0E532-3B87-457F-BE83-DA1C8FA2E5E7}" dt="2021-11-19T10:07:49.318" v="1552" actId="478"/>
          <ac:picMkLst>
            <pc:docMk/>
            <pc:sldMk cId="2237150178" sldId="266"/>
            <ac:picMk id="8" creationId="{7D5C4A03-D108-4D10-A94D-6F504FA229D3}"/>
          </ac:picMkLst>
        </pc:picChg>
        <pc:picChg chg="del">
          <ac:chgData name="Nikolai Landa" userId="dd8dc4cc-b789-4ca9-a14d-25aaab063ea7" providerId="ADAL" clId="{CBF0E532-3B87-457F-BE83-DA1C8FA2E5E7}" dt="2021-11-19T10:07:56.323" v="1554" actId="478"/>
          <ac:picMkLst>
            <pc:docMk/>
            <pc:sldMk cId="2237150178" sldId="266"/>
            <ac:picMk id="10" creationId="{04302B37-759C-4248-9DC2-3B1008CA5699}"/>
          </ac:picMkLst>
        </pc:picChg>
        <pc:picChg chg="add del mod">
          <ac:chgData name="Nikolai Landa" userId="dd8dc4cc-b789-4ca9-a14d-25aaab063ea7" providerId="ADAL" clId="{CBF0E532-3B87-457F-BE83-DA1C8FA2E5E7}" dt="2021-11-19T10:08:21.192" v="1563" actId="478"/>
          <ac:picMkLst>
            <pc:docMk/>
            <pc:sldMk cId="2237150178" sldId="266"/>
            <ac:picMk id="11" creationId="{3EDF2424-8950-40B7-9342-D3A2E7621C55}"/>
          </ac:picMkLst>
        </pc:picChg>
      </pc:sldChg>
    </pc:docChg>
  </pc:docChgLst>
  <pc:docChgLst>
    <pc:chgData name="Nikolai Landa" userId="dd8dc4cc-b789-4ca9-a14d-25aaab063ea7" providerId="ADAL" clId="{59AFD1DA-0818-4C65-9296-CF05AADD01B2}"/>
    <pc:docChg chg="custSel addSld delSld modSld sldOrd">
      <pc:chgData name="Nikolai Landa" userId="dd8dc4cc-b789-4ca9-a14d-25aaab063ea7" providerId="ADAL" clId="{59AFD1DA-0818-4C65-9296-CF05AADD01B2}" dt="2022-01-27T17:47:02.404" v="1039" actId="1076"/>
      <pc:docMkLst>
        <pc:docMk/>
      </pc:docMkLst>
      <pc:sldChg chg="addSp delSp modSp mod">
        <pc:chgData name="Nikolai Landa" userId="dd8dc4cc-b789-4ca9-a14d-25aaab063ea7" providerId="ADAL" clId="{59AFD1DA-0818-4C65-9296-CF05AADD01B2}" dt="2022-01-27T17:47:02.404" v="1039" actId="1076"/>
        <pc:sldMkLst>
          <pc:docMk/>
          <pc:sldMk cId="1837136359" sldId="256"/>
        </pc:sldMkLst>
        <pc:spChg chg="mod">
          <ac:chgData name="Nikolai Landa" userId="dd8dc4cc-b789-4ca9-a14d-25aaab063ea7" providerId="ADAL" clId="{59AFD1DA-0818-4C65-9296-CF05AADD01B2}" dt="2022-01-26T18:35:21.818" v="136" actId="20577"/>
          <ac:spMkLst>
            <pc:docMk/>
            <pc:sldMk cId="1837136359" sldId="256"/>
            <ac:spMk id="2" creationId="{B270CBBD-C6F4-4349-91E5-A6284A5AD6A2}"/>
          </ac:spMkLst>
        </pc:spChg>
        <pc:spChg chg="mod">
          <ac:chgData name="Nikolai Landa" userId="dd8dc4cc-b789-4ca9-a14d-25aaab063ea7" providerId="ADAL" clId="{59AFD1DA-0818-4C65-9296-CF05AADD01B2}" dt="2022-01-26T18:36:17.541" v="152" actId="20577"/>
          <ac:spMkLst>
            <pc:docMk/>
            <pc:sldMk cId="1837136359" sldId="256"/>
            <ac:spMk id="3" creationId="{FE58FACD-B674-4E74-ABB6-8C58FD9A29C3}"/>
          </ac:spMkLst>
        </pc:spChg>
        <pc:picChg chg="add mod">
          <ac:chgData name="Nikolai Landa" userId="dd8dc4cc-b789-4ca9-a14d-25aaab063ea7" providerId="ADAL" clId="{59AFD1DA-0818-4C65-9296-CF05AADD01B2}" dt="2022-01-27T17:47:02.404" v="1039" actId="1076"/>
          <ac:picMkLst>
            <pc:docMk/>
            <pc:sldMk cId="1837136359" sldId="256"/>
            <ac:picMk id="5" creationId="{A6B36590-B8FB-4217-91BD-C940B2C2AD17}"/>
          </ac:picMkLst>
        </pc:picChg>
        <pc:picChg chg="del">
          <ac:chgData name="Nikolai Landa" userId="dd8dc4cc-b789-4ca9-a14d-25aaab063ea7" providerId="ADAL" clId="{59AFD1DA-0818-4C65-9296-CF05AADD01B2}" dt="2022-01-26T17:40:47.389" v="21" actId="478"/>
          <ac:picMkLst>
            <pc:docMk/>
            <pc:sldMk cId="1837136359" sldId="256"/>
            <ac:picMk id="5" creationId="{E9E8DD25-A23F-4CB9-936E-E41CD6E2277A}"/>
          </ac:picMkLst>
        </pc:picChg>
        <pc:picChg chg="add del mod modCrop">
          <ac:chgData name="Nikolai Landa" userId="dd8dc4cc-b789-4ca9-a14d-25aaab063ea7" providerId="ADAL" clId="{59AFD1DA-0818-4C65-9296-CF05AADD01B2}" dt="2022-01-26T17:59:09.443" v="88" actId="478"/>
          <ac:picMkLst>
            <pc:docMk/>
            <pc:sldMk cId="1837136359" sldId="256"/>
            <ac:picMk id="6" creationId="{5B27EC80-4A4A-44AB-9630-35CAF52E31C3}"/>
          </ac:picMkLst>
        </pc:picChg>
        <pc:picChg chg="add del mod">
          <ac:chgData name="Nikolai Landa" userId="dd8dc4cc-b789-4ca9-a14d-25aaab063ea7" providerId="ADAL" clId="{59AFD1DA-0818-4C65-9296-CF05AADD01B2}" dt="2022-01-26T18:35:14.181" v="113" actId="478"/>
          <ac:picMkLst>
            <pc:docMk/>
            <pc:sldMk cId="1837136359" sldId="256"/>
            <ac:picMk id="8" creationId="{DCB64C1A-8066-420D-A1D3-FD7123459C6B}"/>
          </ac:picMkLst>
        </pc:picChg>
        <pc:picChg chg="add del mod modCrop">
          <ac:chgData name="Nikolai Landa" userId="dd8dc4cc-b789-4ca9-a14d-25aaab063ea7" providerId="ADAL" clId="{59AFD1DA-0818-4C65-9296-CF05AADD01B2}" dt="2022-01-27T17:44:43.275" v="1030" actId="478"/>
          <ac:picMkLst>
            <pc:docMk/>
            <pc:sldMk cId="1837136359" sldId="256"/>
            <ac:picMk id="10" creationId="{0ED6AB6D-6486-4A8D-A0CC-2069672BF451}"/>
          </ac:picMkLst>
        </pc:picChg>
      </pc:sldChg>
      <pc:sldChg chg="addSp delSp modSp mod">
        <pc:chgData name="Nikolai Landa" userId="dd8dc4cc-b789-4ca9-a14d-25aaab063ea7" providerId="ADAL" clId="{59AFD1DA-0818-4C65-9296-CF05AADD01B2}" dt="2022-01-27T15:23:14.456" v="563" actId="20577"/>
        <pc:sldMkLst>
          <pc:docMk/>
          <pc:sldMk cId="3874456741" sldId="257"/>
        </pc:sldMkLst>
        <pc:spChg chg="mod">
          <ac:chgData name="Nikolai Landa" userId="dd8dc4cc-b789-4ca9-a14d-25aaab063ea7" providerId="ADAL" clId="{59AFD1DA-0818-4C65-9296-CF05AADD01B2}" dt="2022-01-26T17:42:56.344" v="35"/>
          <ac:spMkLst>
            <pc:docMk/>
            <pc:sldMk cId="3874456741" sldId="257"/>
            <ac:spMk id="2" creationId="{5A414B76-E255-49C1-A5BF-B036C061BB32}"/>
          </ac:spMkLst>
        </pc:spChg>
        <pc:spChg chg="mod">
          <ac:chgData name="Nikolai Landa" userId="dd8dc4cc-b789-4ca9-a14d-25aaab063ea7" providerId="ADAL" clId="{59AFD1DA-0818-4C65-9296-CF05AADD01B2}" dt="2022-01-27T15:23:14.456" v="563" actId="20577"/>
          <ac:spMkLst>
            <pc:docMk/>
            <pc:sldMk cId="3874456741" sldId="257"/>
            <ac:spMk id="3" creationId="{FA550BC4-AF0B-4BE9-84CC-ACC613E31769}"/>
          </ac:spMkLst>
        </pc:spChg>
        <pc:picChg chg="add del mod">
          <ac:chgData name="Nikolai Landa" userId="dd8dc4cc-b789-4ca9-a14d-25aaab063ea7" providerId="ADAL" clId="{59AFD1DA-0818-4C65-9296-CF05AADD01B2}" dt="2022-01-26T17:59:06.607" v="87" actId="478"/>
          <ac:picMkLst>
            <pc:docMk/>
            <pc:sldMk cId="3874456741" sldId="257"/>
            <ac:picMk id="4" creationId="{BBA219A9-6D80-4BDB-9DC1-9B8BEA9543C5}"/>
          </ac:picMkLst>
        </pc:picChg>
      </pc:sldChg>
      <pc:sldChg chg="addSp delSp modSp mod">
        <pc:chgData name="Nikolai Landa" userId="dd8dc4cc-b789-4ca9-a14d-25aaab063ea7" providerId="ADAL" clId="{59AFD1DA-0818-4C65-9296-CF05AADD01B2}" dt="2022-01-27T16:57:18.902" v="997" actId="1076"/>
        <pc:sldMkLst>
          <pc:docMk/>
          <pc:sldMk cId="633794675" sldId="258"/>
        </pc:sldMkLst>
        <pc:spChg chg="mod">
          <ac:chgData name="Nikolai Landa" userId="dd8dc4cc-b789-4ca9-a14d-25aaab063ea7" providerId="ADAL" clId="{59AFD1DA-0818-4C65-9296-CF05AADD01B2}" dt="2022-01-26T18:38:27.276" v="504" actId="20577"/>
          <ac:spMkLst>
            <pc:docMk/>
            <pc:sldMk cId="633794675" sldId="258"/>
            <ac:spMk id="2" creationId="{7485F441-7157-44A5-9449-B46CCD7C6376}"/>
          </ac:spMkLst>
        </pc:spChg>
        <pc:spChg chg="mod">
          <ac:chgData name="Nikolai Landa" userId="dd8dc4cc-b789-4ca9-a14d-25aaab063ea7" providerId="ADAL" clId="{59AFD1DA-0818-4C65-9296-CF05AADD01B2}" dt="2022-01-26T18:38:15.403" v="503" actId="20577"/>
          <ac:spMkLst>
            <pc:docMk/>
            <pc:sldMk cId="633794675" sldId="258"/>
            <ac:spMk id="3" creationId="{BCEC258D-08C9-4214-BD67-C23CA32BEC8F}"/>
          </ac:spMkLst>
        </pc:spChg>
        <pc:picChg chg="add mod">
          <ac:chgData name="Nikolai Landa" userId="dd8dc4cc-b789-4ca9-a14d-25aaab063ea7" providerId="ADAL" clId="{59AFD1DA-0818-4C65-9296-CF05AADD01B2}" dt="2022-01-27T16:55:42.057" v="977" actId="1440"/>
          <ac:picMkLst>
            <pc:docMk/>
            <pc:sldMk cId="633794675" sldId="258"/>
            <ac:picMk id="4" creationId="{8443DAFF-943E-4FF5-8923-C162D750B57F}"/>
          </ac:picMkLst>
        </pc:picChg>
        <pc:picChg chg="add mod">
          <ac:chgData name="Nikolai Landa" userId="dd8dc4cc-b789-4ca9-a14d-25aaab063ea7" providerId="ADAL" clId="{59AFD1DA-0818-4C65-9296-CF05AADD01B2}" dt="2022-01-27T16:56:00.944" v="982" actId="1076"/>
          <ac:picMkLst>
            <pc:docMk/>
            <pc:sldMk cId="633794675" sldId="258"/>
            <ac:picMk id="5" creationId="{A213B93C-D930-4DFE-B1FF-8DC2BA3C95CF}"/>
          </ac:picMkLst>
        </pc:picChg>
        <pc:picChg chg="add del mod">
          <ac:chgData name="Nikolai Landa" userId="dd8dc4cc-b789-4ca9-a14d-25aaab063ea7" providerId="ADAL" clId="{59AFD1DA-0818-4C65-9296-CF05AADD01B2}" dt="2022-01-27T15:03:01.965" v="527" actId="478"/>
          <ac:picMkLst>
            <pc:docMk/>
            <pc:sldMk cId="633794675" sldId="258"/>
            <ac:picMk id="6" creationId="{1F12470F-CF81-4A40-BCB9-67963396C4E6}"/>
          </ac:picMkLst>
        </pc:picChg>
        <pc:picChg chg="add mod">
          <ac:chgData name="Nikolai Landa" userId="dd8dc4cc-b789-4ca9-a14d-25aaab063ea7" providerId="ADAL" clId="{59AFD1DA-0818-4C65-9296-CF05AADD01B2}" dt="2022-01-27T16:56:05.757" v="984" actId="1076"/>
          <ac:picMkLst>
            <pc:docMk/>
            <pc:sldMk cId="633794675" sldId="258"/>
            <ac:picMk id="8" creationId="{D208F0A3-81CD-4C91-A986-CE0453C1FF99}"/>
          </ac:picMkLst>
        </pc:picChg>
        <pc:picChg chg="add mod">
          <ac:chgData name="Nikolai Landa" userId="dd8dc4cc-b789-4ca9-a14d-25aaab063ea7" providerId="ADAL" clId="{59AFD1DA-0818-4C65-9296-CF05AADD01B2}" dt="2022-01-27T16:57:18.902" v="997" actId="1076"/>
          <ac:picMkLst>
            <pc:docMk/>
            <pc:sldMk cId="633794675" sldId="258"/>
            <ac:picMk id="9" creationId="{48B66AEB-486F-495B-94F9-C92A2DA398FB}"/>
          </ac:picMkLst>
        </pc:picChg>
        <pc:picChg chg="add mod">
          <ac:chgData name="Nikolai Landa" userId="dd8dc4cc-b789-4ca9-a14d-25aaab063ea7" providerId="ADAL" clId="{59AFD1DA-0818-4C65-9296-CF05AADD01B2}" dt="2022-01-27T16:56:03.794" v="983" actId="1076"/>
          <ac:picMkLst>
            <pc:docMk/>
            <pc:sldMk cId="633794675" sldId="258"/>
            <ac:picMk id="1026" creationId="{CC7BE220-A57A-4659-A036-458A956F61CA}"/>
          </ac:picMkLst>
        </pc:picChg>
      </pc:sldChg>
      <pc:sldChg chg="addSp delSp modSp mod">
        <pc:chgData name="Nikolai Landa" userId="dd8dc4cc-b789-4ca9-a14d-25aaab063ea7" providerId="ADAL" clId="{59AFD1DA-0818-4C65-9296-CF05AADD01B2}" dt="2022-01-27T16:55:23.026" v="971" actId="1076"/>
        <pc:sldMkLst>
          <pc:docMk/>
          <pc:sldMk cId="3565867701" sldId="259"/>
        </pc:sldMkLst>
        <pc:spChg chg="mod">
          <ac:chgData name="Nikolai Landa" userId="dd8dc4cc-b789-4ca9-a14d-25aaab063ea7" providerId="ADAL" clId="{59AFD1DA-0818-4C65-9296-CF05AADD01B2}" dt="2022-01-27T16:50:22.850" v="704" actId="20577"/>
          <ac:spMkLst>
            <pc:docMk/>
            <pc:sldMk cId="3565867701" sldId="259"/>
            <ac:spMk id="2" creationId="{7485F441-7157-44A5-9449-B46CCD7C6376}"/>
          </ac:spMkLst>
        </pc:spChg>
        <pc:spChg chg="add del mod ord">
          <ac:chgData name="Nikolai Landa" userId="dd8dc4cc-b789-4ca9-a14d-25aaab063ea7" providerId="ADAL" clId="{59AFD1DA-0818-4C65-9296-CF05AADD01B2}" dt="2022-01-27T16:39:38.604" v="592" actId="22"/>
          <ac:spMkLst>
            <pc:docMk/>
            <pc:sldMk cId="3565867701" sldId="259"/>
            <ac:spMk id="14" creationId="{D447D3B7-43CE-4649-9D82-99FBC800AD62}"/>
          </ac:spMkLst>
        </pc:spChg>
        <pc:picChg chg="add mod ord">
          <ac:chgData name="Nikolai Landa" userId="dd8dc4cc-b789-4ca9-a14d-25aaab063ea7" providerId="ADAL" clId="{59AFD1DA-0818-4C65-9296-CF05AADD01B2}" dt="2022-01-27T16:40:05.581" v="595" actId="1440"/>
          <ac:picMkLst>
            <pc:docMk/>
            <pc:sldMk cId="3565867701" sldId="259"/>
            <ac:picMk id="4" creationId="{B14F6D61-4346-4F42-A213-71DFE01F5998}"/>
          </ac:picMkLst>
        </pc:picChg>
        <pc:picChg chg="add del mod">
          <ac:chgData name="Nikolai Landa" userId="dd8dc4cc-b789-4ca9-a14d-25aaab063ea7" providerId="ADAL" clId="{59AFD1DA-0818-4C65-9296-CF05AADD01B2}" dt="2022-01-26T17:57:46.461" v="77" actId="478"/>
          <ac:picMkLst>
            <pc:docMk/>
            <pc:sldMk cId="3565867701" sldId="259"/>
            <ac:picMk id="4" creationId="{CA3E75E2-64E7-4D71-A5E8-6AB3EF770EC1}"/>
          </ac:picMkLst>
        </pc:picChg>
        <pc:picChg chg="del">
          <ac:chgData name="Nikolai Landa" userId="dd8dc4cc-b789-4ca9-a14d-25aaab063ea7" providerId="ADAL" clId="{59AFD1DA-0818-4C65-9296-CF05AADD01B2}" dt="2022-01-26T18:34:26.213" v="103" actId="478"/>
          <ac:picMkLst>
            <pc:docMk/>
            <pc:sldMk cId="3565867701" sldId="259"/>
            <ac:picMk id="5" creationId="{D049A1AA-6708-4FFF-8BC7-6CA5225104FE}"/>
          </ac:picMkLst>
        </pc:picChg>
        <pc:picChg chg="add del mod">
          <ac:chgData name="Nikolai Landa" userId="dd8dc4cc-b789-4ca9-a14d-25aaab063ea7" providerId="ADAL" clId="{59AFD1DA-0818-4C65-9296-CF05AADD01B2}" dt="2022-01-27T16:38:10.421" v="564" actId="478"/>
          <ac:picMkLst>
            <pc:docMk/>
            <pc:sldMk cId="3565867701" sldId="259"/>
            <ac:picMk id="6" creationId="{FEC744A3-047F-4006-BD65-B1D56FDF012A}"/>
          </ac:picMkLst>
        </pc:picChg>
        <pc:picChg chg="del">
          <ac:chgData name="Nikolai Landa" userId="dd8dc4cc-b789-4ca9-a14d-25aaab063ea7" providerId="ADAL" clId="{59AFD1DA-0818-4C65-9296-CF05AADD01B2}" dt="2022-01-26T18:38:39.141" v="505" actId="478"/>
          <ac:picMkLst>
            <pc:docMk/>
            <pc:sldMk cId="3565867701" sldId="259"/>
            <ac:picMk id="7" creationId="{58B9FA35-B497-49CF-96E0-5C4559629E0A}"/>
          </ac:picMkLst>
        </pc:picChg>
        <pc:picChg chg="add del mod">
          <ac:chgData name="Nikolai Landa" userId="dd8dc4cc-b789-4ca9-a14d-25aaab063ea7" providerId="ADAL" clId="{59AFD1DA-0818-4C65-9296-CF05AADD01B2}" dt="2022-01-27T16:38:10.421" v="564" actId="478"/>
          <ac:picMkLst>
            <pc:docMk/>
            <pc:sldMk cId="3565867701" sldId="259"/>
            <ac:picMk id="8" creationId="{1D3F397F-6CA0-47C0-9297-BB5B50E8932B}"/>
          </ac:picMkLst>
        </pc:picChg>
        <pc:picChg chg="add del mod">
          <ac:chgData name="Nikolai Landa" userId="dd8dc4cc-b789-4ca9-a14d-25aaab063ea7" providerId="ADAL" clId="{59AFD1DA-0818-4C65-9296-CF05AADD01B2}" dt="2022-01-27T15:03:03.988" v="528" actId="478"/>
          <ac:picMkLst>
            <pc:docMk/>
            <pc:sldMk cId="3565867701" sldId="259"/>
            <ac:picMk id="9" creationId="{C819E746-DA86-4631-B3C4-18063CF419C2}"/>
          </ac:picMkLst>
        </pc:picChg>
        <pc:picChg chg="add del mod">
          <ac:chgData name="Nikolai Landa" userId="dd8dc4cc-b789-4ca9-a14d-25aaab063ea7" providerId="ADAL" clId="{59AFD1DA-0818-4C65-9296-CF05AADD01B2}" dt="2022-01-26T19:29:33.894" v="525" actId="478"/>
          <ac:picMkLst>
            <pc:docMk/>
            <pc:sldMk cId="3565867701" sldId="259"/>
            <ac:picMk id="10" creationId="{50950CD2-128E-4B13-B3D9-04569972563D}"/>
          </ac:picMkLst>
        </pc:picChg>
        <pc:picChg chg="add del mod">
          <ac:chgData name="Nikolai Landa" userId="dd8dc4cc-b789-4ca9-a14d-25aaab063ea7" providerId="ADAL" clId="{59AFD1DA-0818-4C65-9296-CF05AADD01B2}" dt="2022-01-26T19:29:33.894" v="525" actId="478"/>
          <ac:picMkLst>
            <pc:docMk/>
            <pc:sldMk cId="3565867701" sldId="259"/>
            <ac:picMk id="11" creationId="{386CFE44-1C72-45DD-B2C4-335E2178A107}"/>
          </ac:picMkLst>
        </pc:picChg>
        <pc:picChg chg="add del mod">
          <ac:chgData name="Nikolai Landa" userId="dd8dc4cc-b789-4ca9-a14d-25aaab063ea7" providerId="ADAL" clId="{59AFD1DA-0818-4C65-9296-CF05AADD01B2}" dt="2022-01-26T19:29:33.894" v="525" actId="478"/>
          <ac:picMkLst>
            <pc:docMk/>
            <pc:sldMk cId="3565867701" sldId="259"/>
            <ac:picMk id="12" creationId="{CF11CCAF-69AB-47E4-8759-E9B79B6420A6}"/>
          </ac:picMkLst>
        </pc:picChg>
        <pc:picChg chg="add mod">
          <ac:chgData name="Nikolai Landa" userId="dd8dc4cc-b789-4ca9-a14d-25aaab063ea7" providerId="ADAL" clId="{59AFD1DA-0818-4C65-9296-CF05AADD01B2}" dt="2022-01-27T16:55:23.026" v="971" actId="1076"/>
          <ac:picMkLst>
            <pc:docMk/>
            <pc:sldMk cId="3565867701" sldId="259"/>
            <ac:picMk id="2050" creationId="{1F4E7BCD-D310-4DCC-A9E8-A3660EA63F79}"/>
          </ac:picMkLst>
        </pc:picChg>
      </pc:sldChg>
      <pc:sldChg chg="addSp delSp modSp del mod">
        <pc:chgData name="Nikolai Landa" userId="dd8dc4cc-b789-4ca9-a14d-25aaab063ea7" providerId="ADAL" clId="{59AFD1DA-0818-4C65-9296-CF05AADD01B2}" dt="2022-01-27T16:49:04.606" v="684" actId="47"/>
        <pc:sldMkLst>
          <pc:docMk/>
          <pc:sldMk cId="3853199210" sldId="261"/>
        </pc:sldMkLst>
        <pc:spChg chg="mod">
          <ac:chgData name="Nikolai Landa" userId="dd8dc4cc-b789-4ca9-a14d-25aaab063ea7" providerId="ADAL" clId="{59AFD1DA-0818-4C65-9296-CF05AADD01B2}" dt="2022-01-26T18:56:41.853" v="524" actId="20577"/>
          <ac:spMkLst>
            <pc:docMk/>
            <pc:sldMk cId="3853199210" sldId="261"/>
            <ac:spMk id="2" creationId="{7485F441-7157-44A5-9449-B46CCD7C6376}"/>
          </ac:spMkLst>
        </pc:spChg>
        <pc:spChg chg="add mod">
          <ac:chgData name="Nikolai Landa" userId="dd8dc4cc-b789-4ca9-a14d-25aaab063ea7" providerId="ADAL" clId="{59AFD1DA-0818-4C65-9296-CF05AADD01B2}" dt="2022-01-26T18:34:33.100" v="107" actId="478"/>
          <ac:spMkLst>
            <pc:docMk/>
            <pc:sldMk cId="3853199210" sldId="261"/>
            <ac:spMk id="4" creationId="{00C9527B-8F9A-43F3-8D5E-A8A5EB9647F6}"/>
          </ac:spMkLst>
        </pc:spChg>
        <pc:picChg chg="del">
          <ac:chgData name="Nikolai Landa" userId="dd8dc4cc-b789-4ca9-a14d-25aaab063ea7" providerId="ADAL" clId="{59AFD1DA-0818-4C65-9296-CF05AADD01B2}" dt="2022-01-26T18:34:33.100" v="107" actId="478"/>
          <ac:picMkLst>
            <pc:docMk/>
            <pc:sldMk cId="3853199210" sldId="261"/>
            <ac:picMk id="5" creationId="{4492137C-A866-4F93-BF50-2DD553F8BE60}"/>
          </ac:picMkLst>
        </pc:picChg>
        <pc:picChg chg="del">
          <ac:chgData name="Nikolai Landa" userId="dd8dc4cc-b789-4ca9-a14d-25aaab063ea7" providerId="ADAL" clId="{59AFD1DA-0818-4C65-9296-CF05AADD01B2}" dt="2022-01-26T18:38:48.430" v="510" actId="478"/>
          <ac:picMkLst>
            <pc:docMk/>
            <pc:sldMk cId="3853199210" sldId="261"/>
            <ac:picMk id="7" creationId="{E91F77B6-F964-4B7B-87C2-D0E834716021}"/>
          </ac:picMkLst>
        </pc:picChg>
      </pc:sldChg>
      <pc:sldChg chg="addSp delSp modSp mod">
        <pc:chgData name="Nikolai Landa" userId="dd8dc4cc-b789-4ca9-a14d-25aaab063ea7" providerId="ADAL" clId="{59AFD1DA-0818-4C65-9296-CF05AADD01B2}" dt="2022-01-27T16:58:21.471" v="1006" actId="14100"/>
        <pc:sldMkLst>
          <pc:docMk/>
          <pc:sldMk cId="1910798210" sldId="262"/>
        </pc:sldMkLst>
        <pc:spChg chg="mod">
          <ac:chgData name="Nikolai Landa" userId="dd8dc4cc-b789-4ca9-a14d-25aaab063ea7" providerId="ADAL" clId="{59AFD1DA-0818-4C65-9296-CF05AADD01B2}" dt="2022-01-27T16:50:04.667" v="687" actId="20577"/>
          <ac:spMkLst>
            <pc:docMk/>
            <pc:sldMk cId="1910798210" sldId="262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59AFD1DA-0818-4C65-9296-CF05AADD01B2}" dt="2022-01-27T16:43:00.100" v="605" actId="22"/>
          <ac:spMkLst>
            <pc:docMk/>
            <pc:sldMk cId="1910798210" sldId="262"/>
            <ac:spMk id="4" creationId="{FBF930F5-6405-4B5B-A5A1-AE565BB6B0E8}"/>
          </ac:spMkLst>
        </pc:spChg>
        <pc:picChg chg="add mod ord">
          <ac:chgData name="Nikolai Landa" userId="dd8dc4cc-b789-4ca9-a14d-25aaab063ea7" providerId="ADAL" clId="{59AFD1DA-0818-4C65-9296-CF05AADD01B2}" dt="2022-01-27T16:43:11.588" v="609" actId="1440"/>
          <ac:picMkLst>
            <pc:docMk/>
            <pc:sldMk cId="1910798210" sldId="262"/>
            <ac:picMk id="5" creationId="{E5DD20DC-3EF9-4F16-9B9B-73CC93CAE1D0}"/>
          </ac:picMkLst>
        </pc:picChg>
        <pc:picChg chg="add mod">
          <ac:chgData name="Nikolai Landa" userId="dd8dc4cc-b789-4ca9-a14d-25aaab063ea7" providerId="ADAL" clId="{59AFD1DA-0818-4C65-9296-CF05AADD01B2}" dt="2022-01-27T16:58:21.471" v="1006" actId="14100"/>
          <ac:picMkLst>
            <pc:docMk/>
            <pc:sldMk cId="1910798210" sldId="262"/>
            <ac:picMk id="7" creationId="{56991104-F22D-433A-B773-273EB7FD4957}"/>
          </ac:picMkLst>
        </pc:picChg>
        <pc:picChg chg="del">
          <ac:chgData name="Nikolai Landa" userId="dd8dc4cc-b789-4ca9-a14d-25aaab063ea7" providerId="ADAL" clId="{59AFD1DA-0818-4C65-9296-CF05AADD01B2}" dt="2022-01-26T18:34:28.565" v="104" actId="478"/>
          <ac:picMkLst>
            <pc:docMk/>
            <pc:sldMk cId="1910798210" sldId="262"/>
            <ac:picMk id="7" creationId="{FA467331-0C12-4523-A902-4BD3D33BA2C9}"/>
          </ac:picMkLst>
        </pc:picChg>
        <pc:picChg chg="del">
          <ac:chgData name="Nikolai Landa" userId="dd8dc4cc-b789-4ca9-a14d-25aaab063ea7" providerId="ADAL" clId="{59AFD1DA-0818-4C65-9296-CF05AADD01B2}" dt="2022-01-26T18:38:41.758" v="507" actId="478"/>
          <ac:picMkLst>
            <pc:docMk/>
            <pc:sldMk cId="1910798210" sldId="262"/>
            <ac:picMk id="8" creationId="{26E912F4-36C9-45D7-BA38-AB19A9EC2852}"/>
          </ac:picMkLst>
        </pc:picChg>
        <pc:picChg chg="del">
          <ac:chgData name="Nikolai Landa" userId="dd8dc4cc-b789-4ca9-a14d-25aaab063ea7" providerId="ADAL" clId="{59AFD1DA-0818-4C65-9296-CF05AADD01B2}" dt="2022-01-26T18:38:41.358" v="506" actId="478"/>
          <ac:picMkLst>
            <pc:docMk/>
            <pc:sldMk cId="1910798210" sldId="262"/>
            <ac:picMk id="10" creationId="{1B52CDAF-5722-4B18-9C64-38A7A72DFBC3}"/>
          </ac:picMkLst>
        </pc:picChg>
        <pc:picChg chg="add mod">
          <ac:chgData name="Nikolai Landa" userId="dd8dc4cc-b789-4ca9-a14d-25aaab063ea7" providerId="ADAL" clId="{59AFD1DA-0818-4C65-9296-CF05AADD01B2}" dt="2022-01-27T16:58:15.570" v="1004" actId="1076"/>
          <ac:picMkLst>
            <pc:docMk/>
            <pc:sldMk cId="1910798210" sldId="262"/>
            <ac:picMk id="3074" creationId="{D60DD452-9E52-4011-A803-810A7D1D8DFD}"/>
          </ac:picMkLst>
        </pc:picChg>
      </pc:sldChg>
      <pc:sldChg chg="addSp delSp modSp mod">
        <pc:chgData name="Nikolai Landa" userId="dd8dc4cc-b789-4ca9-a14d-25aaab063ea7" providerId="ADAL" clId="{59AFD1DA-0818-4C65-9296-CF05AADD01B2}" dt="2022-01-27T16:57:47.957" v="999" actId="1076"/>
        <pc:sldMkLst>
          <pc:docMk/>
          <pc:sldMk cId="1122351525" sldId="263"/>
        </pc:sldMkLst>
        <pc:spChg chg="mod">
          <ac:chgData name="Nikolai Landa" userId="dd8dc4cc-b789-4ca9-a14d-25aaab063ea7" providerId="ADAL" clId="{59AFD1DA-0818-4C65-9296-CF05AADD01B2}" dt="2022-01-27T16:43:35.988" v="621" actId="404"/>
          <ac:spMkLst>
            <pc:docMk/>
            <pc:sldMk cId="1122351525" sldId="263"/>
            <ac:spMk id="2" creationId="{7485F441-7157-44A5-9449-B46CCD7C6376}"/>
          </ac:spMkLst>
        </pc:spChg>
        <pc:spChg chg="add del mod">
          <ac:chgData name="Nikolai Landa" userId="dd8dc4cc-b789-4ca9-a14d-25aaab063ea7" providerId="ADAL" clId="{59AFD1DA-0818-4C65-9296-CF05AADD01B2}" dt="2022-01-27T16:44:50.175" v="622" actId="22"/>
          <ac:spMkLst>
            <pc:docMk/>
            <pc:sldMk cId="1122351525" sldId="263"/>
            <ac:spMk id="4" creationId="{01CDAF32-8F4B-4D18-829B-12A7024F8627}"/>
          </ac:spMkLst>
        </pc:spChg>
        <pc:picChg chg="add mod ord">
          <ac:chgData name="Nikolai Landa" userId="dd8dc4cc-b789-4ca9-a14d-25aaab063ea7" providerId="ADAL" clId="{59AFD1DA-0818-4C65-9296-CF05AADD01B2}" dt="2022-01-27T16:44:59.793" v="625" actId="1440"/>
          <ac:picMkLst>
            <pc:docMk/>
            <pc:sldMk cId="1122351525" sldId="263"/>
            <ac:picMk id="5" creationId="{9D67D893-210A-46BA-AB94-7532505CFB8D}"/>
          </ac:picMkLst>
        </pc:picChg>
        <pc:picChg chg="del">
          <ac:chgData name="Nikolai Landa" userId="dd8dc4cc-b789-4ca9-a14d-25aaab063ea7" providerId="ADAL" clId="{59AFD1DA-0818-4C65-9296-CF05AADD01B2}" dt="2022-01-26T18:34:30.008" v="105" actId="478"/>
          <ac:picMkLst>
            <pc:docMk/>
            <pc:sldMk cId="1122351525" sldId="263"/>
            <ac:picMk id="6" creationId="{95022A2E-B145-475E-9A96-3B65BC37585E}"/>
          </ac:picMkLst>
        </pc:picChg>
        <pc:picChg chg="add mod">
          <ac:chgData name="Nikolai Landa" userId="dd8dc4cc-b789-4ca9-a14d-25aaab063ea7" providerId="ADAL" clId="{59AFD1DA-0818-4C65-9296-CF05AADD01B2}" dt="2022-01-27T16:57:47.957" v="999" actId="1076"/>
          <ac:picMkLst>
            <pc:docMk/>
            <pc:sldMk cId="1122351525" sldId="263"/>
            <ac:picMk id="6" creationId="{A578055B-7014-433C-BEC2-90B4AC0C40FD}"/>
          </ac:picMkLst>
        </pc:picChg>
        <pc:picChg chg="del">
          <ac:chgData name="Nikolai Landa" userId="dd8dc4cc-b789-4ca9-a14d-25aaab063ea7" providerId="ADAL" clId="{59AFD1DA-0818-4C65-9296-CF05AADD01B2}" dt="2022-01-26T18:38:44.557" v="508" actId="478"/>
          <ac:picMkLst>
            <pc:docMk/>
            <pc:sldMk cId="1122351525" sldId="263"/>
            <ac:picMk id="8" creationId="{4BF25D7C-8C32-4C02-ADC5-8861AB785AE4}"/>
          </ac:picMkLst>
        </pc:picChg>
      </pc:sldChg>
      <pc:sldChg chg="addSp delSp modSp mod">
        <pc:chgData name="Nikolai Landa" userId="dd8dc4cc-b789-4ca9-a14d-25aaab063ea7" providerId="ADAL" clId="{59AFD1DA-0818-4C65-9296-CF05AADD01B2}" dt="2022-01-27T16:59:09.222" v="1015" actId="1076"/>
        <pc:sldMkLst>
          <pc:docMk/>
          <pc:sldMk cId="91080090" sldId="264"/>
        </pc:sldMkLst>
        <pc:spChg chg="mod">
          <ac:chgData name="Nikolai Landa" userId="dd8dc4cc-b789-4ca9-a14d-25aaab063ea7" providerId="ADAL" clId="{59AFD1DA-0818-4C65-9296-CF05AADD01B2}" dt="2022-01-27T16:53:22.541" v="925" actId="20577"/>
          <ac:spMkLst>
            <pc:docMk/>
            <pc:sldMk cId="91080090" sldId="264"/>
            <ac:spMk id="2" creationId="{7485F441-7157-44A5-9449-B46CCD7C6376}"/>
          </ac:spMkLst>
        </pc:spChg>
        <pc:spChg chg="add mod">
          <ac:chgData name="Nikolai Landa" userId="dd8dc4cc-b789-4ca9-a14d-25aaab063ea7" providerId="ADAL" clId="{59AFD1DA-0818-4C65-9296-CF05AADD01B2}" dt="2022-01-27T16:52:27.069" v="894" actId="1035"/>
          <ac:spMkLst>
            <pc:docMk/>
            <pc:sldMk cId="91080090" sldId="264"/>
            <ac:spMk id="5" creationId="{CF8971F9-8250-445F-A625-5030B889EE69}"/>
          </ac:spMkLst>
        </pc:spChg>
        <pc:picChg chg="add mod">
          <ac:chgData name="Nikolai Landa" userId="dd8dc4cc-b789-4ca9-a14d-25aaab063ea7" providerId="ADAL" clId="{59AFD1DA-0818-4C65-9296-CF05AADD01B2}" dt="2022-01-27T16:46:19.757" v="630" actId="1440"/>
          <ac:picMkLst>
            <pc:docMk/>
            <pc:sldMk cId="91080090" sldId="264"/>
            <ac:picMk id="4" creationId="{D292C51B-EC9D-43D4-87CA-98EFC4BB6C99}"/>
          </ac:picMkLst>
        </pc:picChg>
        <pc:picChg chg="add mod">
          <ac:chgData name="Nikolai Landa" userId="dd8dc4cc-b789-4ca9-a14d-25aaab063ea7" providerId="ADAL" clId="{59AFD1DA-0818-4C65-9296-CF05AADD01B2}" dt="2022-01-27T16:59:09.222" v="1015" actId="1076"/>
          <ac:picMkLst>
            <pc:docMk/>
            <pc:sldMk cId="91080090" sldId="264"/>
            <ac:picMk id="6" creationId="{C3CB9F4B-2EBB-48F3-A7D1-20D924490849}"/>
          </ac:picMkLst>
        </pc:picChg>
        <pc:picChg chg="add del mod">
          <ac:chgData name="Nikolai Landa" userId="dd8dc4cc-b789-4ca9-a14d-25aaab063ea7" providerId="ADAL" clId="{59AFD1DA-0818-4C65-9296-CF05AADD01B2}" dt="2022-01-27T16:59:07.027" v="1014" actId="478"/>
          <ac:picMkLst>
            <pc:docMk/>
            <pc:sldMk cId="91080090" sldId="264"/>
            <ac:picMk id="7" creationId="{E2C00A2C-4CF7-412F-9E6B-4A05CF7BDC03}"/>
          </ac:picMkLst>
        </pc:picChg>
        <pc:picChg chg="del">
          <ac:chgData name="Nikolai Landa" userId="dd8dc4cc-b789-4ca9-a14d-25aaab063ea7" providerId="ADAL" clId="{59AFD1DA-0818-4C65-9296-CF05AADD01B2}" dt="2022-01-26T18:34:31.692" v="106" actId="478"/>
          <ac:picMkLst>
            <pc:docMk/>
            <pc:sldMk cId="91080090" sldId="264"/>
            <ac:picMk id="7" creationId="{F598119C-69DD-4DC3-ABC5-BA236582D3C9}"/>
          </ac:picMkLst>
        </pc:picChg>
        <pc:picChg chg="del">
          <ac:chgData name="Nikolai Landa" userId="dd8dc4cc-b789-4ca9-a14d-25aaab063ea7" providerId="ADAL" clId="{59AFD1DA-0818-4C65-9296-CF05AADD01B2}" dt="2022-01-26T18:38:46.446" v="509" actId="478"/>
          <ac:picMkLst>
            <pc:docMk/>
            <pc:sldMk cId="91080090" sldId="264"/>
            <ac:picMk id="9" creationId="{7C4B007F-64B4-4371-A84E-74D2E6FC5630}"/>
          </ac:picMkLst>
        </pc:picChg>
      </pc:sldChg>
      <pc:sldChg chg="addSp delSp modSp add mod ord">
        <pc:chgData name="Nikolai Landa" userId="dd8dc4cc-b789-4ca9-a14d-25aaab063ea7" providerId="ADAL" clId="{59AFD1DA-0818-4C65-9296-CF05AADD01B2}" dt="2022-01-27T16:58:58.434" v="1012"/>
        <pc:sldMkLst>
          <pc:docMk/>
          <pc:sldMk cId="1018097083" sldId="265"/>
        </pc:sldMkLst>
        <pc:spChg chg="mod">
          <ac:chgData name="Nikolai Landa" userId="dd8dc4cc-b789-4ca9-a14d-25aaab063ea7" providerId="ADAL" clId="{59AFD1DA-0818-4C65-9296-CF05AADD01B2}" dt="2022-01-27T16:53:19.179" v="923" actId="20577"/>
          <ac:spMkLst>
            <pc:docMk/>
            <pc:sldMk cId="1018097083" sldId="265"/>
            <ac:spMk id="2" creationId="{7485F441-7157-44A5-9449-B46CCD7C6376}"/>
          </ac:spMkLst>
        </pc:spChg>
        <pc:spChg chg="add mod">
          <ac:chgData name="Nikolai Landa" userId="dd8dc4cc-b789-4ca9-a14d-25aaab063ea7" providerId="ADAL" clId="{59AFD1DA-0818-4C65-9296-CF05AADD01B2}" dt="2022-01-27T16:52:57.213" v="919" actId="1035"/>
          <ac:spMkLst>
            <pc:docMk/>
            <pc:sldMk cId="1018097083" sldId="265"/>
            <ac:spMk id="6" creationId="{E63FAF3D-5979-4ABB-A929-E8639014A326}"/>
          </ac:spMkLst>
        </pc:spChg>
        <pc:picChg chg="del">
          <ac:chgData name="Nikolai Landa" userId="dd8dc4cc-b789-4ca9-a14d-25aaab063ea7" providerId="ADAL" clId="{59AFD1DA-0818-4C65-9296-CF05AADD01B2}" dt="2022-01-27T16:47:09.953" v="660" actId="478"/>
          <ac:picMkLst>
            <pc:docMk/>
            <pc:sldMk cId="1018097083" sldId="265"/>
            <ac:picMk id="4" creationId="{D292C51B-EC9D-43D4-87CA-98EFC4BB6C99}"/>
          </ac:picMkLst>
        </pc:picChg>
        <pc:picChg chg="add mod">
          <ac:chgData name="Nikolai Landa" userId="dd8dc4cc-b789-4ca9-a14d-25aaab063ea7" providerId="ADAL" clId="{59AFD1DA-0818-4C65-9296-CF05AADD01B2}" dt="2022-01-27T16:52:35.615" v="895" actId="1076"/>
          <ac:picMkLst>
            <pc:docMk/>
            <pc:sldMk cId="1018097083" sldId="265"/>
            <ac:picMk id="5" creationId="{B0A8788D-3F2C-47E6-8CD2-CE7B2CC73620}"/>
          </ac:picMkLst>
        </pc:picChg>
        <pc:picChg chg="add del mod">
          <ac:chgData name="Nikolai Landa" userId="dd8dc4cc-b789-4ca9-a14d-25aaab063ea7" providerId="ADAL" clId="{59AFD1DA-0818-4C65-9296-CF05AADD01B2}" dt="2022-01-27T16:58:53.762" v="1010" actId="478"/>
          <ac:picMkLst>
            <pc:docMk/>
            <pc:sldMk cId="1018097083" sldId="265"/>
            <ac:picMk id="7" creationId="{01C40497-8FEC-493A-B525-FBE5C1675CEE}"/>
          </ac:picMkLst>
        </pc:picChg>
        <pc:picChg chg="add del mod">
          <ac:chgData name="Nikolai Landa" userId="dd8dc4cc-b789-4ca9-a14d-25aaab063ea7" providerId="ADAL" clId="{59AFD1DA-0818-4C65-9296-CF05AADD01B2}" dt="2022-01-27T16:58:54.273" v="1011" actId="478"/>
          <ac:picMkLst>
            <pc:docMk/>
            <pc:sldMk cId="1018097083" sldId="265"/>
            <ac:picMk id="8" creationId="{25902809-5557-4B6A-AAFB-AA9EF3164EF5}"/>
          </ac:picMkLst>
        </pc:picChg>
        <pc:picChg chg="add mod">
          <ac:chgData name="Nikolai Landa" userId="dd8dc4cc-b789-4ca9-a14d-25aaab063ea7" providerId="ADAL" clId="{59AFD1DA-0818-4C65-9296-CF05AADD01B2}" dt="2022-01-27T16:58:58.434" v="1012"/>
          <ac:picMkLst>
            <pc:docMk/>
            <pc:sldMk cId="1018097083" sldId="265"/>
            <ac:picMk id="9" creationId="{BB44FDB3-B1C1-4FB5-A356-EEFD45EF6A2B}"/>
          </ac:picMkLst>
        </pc:picChg>
        <pc:picChg chg="add mod">
          <ac:chgData name="Nikolai Landa" userId="dd8dc4cc-b789-4ca9-a14d-25aaab063ea7" providerId="ADAL" clId="{59AFD1DA-0818-4C65-9296-CF05AADD01B2}" dt="2022-01-27T16:58:58.434" v="1012"/>
          <ac:picMkLst>
            <pc:docMk/>
            <pc:sldMk cId="1018097083" sldId="265"/>
            <ac:picMk id="10" creationId="{352D2253-E7C1-4E5F-A870-397992861FFC}"/>
          </ac:picMkLst>
        </pc:picChg>
      </pc:sldChg>
      <pc:sldChg chg="addSp delSp modSp del mod">
        <pc:chgData name="Nikolai Landa" userId="dd8dc4cc-b789-4ca9-a14d-25aaab063ea7" providerId="ADAL" clId="{59AFD1DA-0818-4C65-9296-CF05AADD01B2}" dt="2022-01-27T15:13:00.208" v="529" actId="47"/>
        <pc:sldMkLst>
          <pc:docMk/>
          <pc:sldMk cId="2729328454" sldId="265"/>
        </pc:sldMkLst>
        <pc:spChg chg="mod">
          <ac:chgData name="Nikolai Landa" userId="dd8dc4cc-b789-4ca9-a14d-25aaab063ea7" providerId="ADAL" clId="{59AFD1DA-0818-4C65-9296-CF05AADD01B2}" dt="2022-01-26T17:42:56.344" v="35"/>
          <ac:spMkLst>
            <pc:docMk/>
            <pc:sldMk cId="2729328454" sldId="265"/>
            <ac:spMk id="2" creationId="{7485F441-7157-44A5-9449-B46CCD7C6376}"/>
          </ac:spMkLst>
        </pc:spChg>
        <pc:spChg chg="add mod ord">
          <ac:chgData name="Nikolai Landa" userId="dd8dc4cc-b789-4ca9-a14d-25aaab063ea7" providerId="ADAL" clId="{59AFD1DA-0818-4C65-9296-CF05AADD01B2}" dt="2022-01-26T18:34:49.440" v="112" actId="166"/>
          <ac:spMkLst>
            <pc:docMk/>
            <pc:sldMk cId="2729328454" sldId="265"/>
            <ac:spMk id="9" creationId="{E7A36CBC-CA6C-4937-A52D-D57B6210BBB2}"/>
          </ac:spMkLst>
        </pc:spChg>
        <pc:picChg chg="del">
          <ac:chgData name="Nikolai Landa" userId="dd8dc4cc-b789-4ca9-a14d-25aaab063ea7" providerId="ADAL" clId="{59AFD1DA-0818-4C65-9296-CF05AADD01B2}" dt="2022-01-26T18:38:50.938" v="512" actId="478"/>
          <ac:picMkLst>
            <pc:docMk/>
            <pc:sldMk cId="2729328454" sldId="265"/>
            <ac:picMk id="4" creationId="{63488C55-F163-4735-97F6-4CA6DDF7B8EC}"/>
          </ac:picMkLst>
        </pc:picChg>
        <pc:picChg chg="del">
          <ac:chgData name="Nikolai Landa" userId="dd8dc4cc-b789-4ca9-a14d-25aaab063ea7" providerId="ADAL" clId="{59AFD1DA-0818-4C65-9296-CF05AADD01B2}" dt="2022-01-26T18:38:50.236" v="511" actId="478"/>
          <ac:picMkLst>
            <pc:docMk/>
            <pc:sldMk cId="2729328454" sldId="265"/>
            <ac:picMk id="5" creationId="{B440F7FD-E081-4024-9D82-303E306618ED}"/>
          </ac:picMkLst>
        </pc:picChg>
        <pc:picChg chg="del">
          <ac:chgData name="Nikolai Landa" userId="dd8dc4cc-b789-4ca9-a14d-25aaab063ea7" providerId="ADAL" clId="{59AFD1DA-0818-4C65-9296-CF05AADD01B2}" dt="2022-01-26T18:38:51.400" v="513" actId="478"/>
          <ac:picMkLst>
            <pc:docMk/>
            <pc:sldMk cId="2729328454" sldId="265"/>
            <ac:picMk id="6" creationId="{F11581DC-A49C-41D1-BBA4-849BDEC443AF}"/>
          </ac:picMkLst>
        </pc:picChg>
        <pc:picChg chg="del">
          <ac:chgData name="Nikolai Landa" userId="dd8dc4cc-b789-4ca9-a14d-25aaab063ea7" providerId="ADAL" clId="{59AFD1DA-0818-4C65-9296-CF05AADD01B2}" dt="2022-01-26T18:34:47.147" v="111" actId="478"/>
          <ac:picMkLst>
            <pc:docMk/>
            <pc:sldMk cId="2729328454" sldId="265"/>
            <ac:picMk id="7" creationId="{6A24F0C3-E12E-486A-98E4-FA1EC66B4D6D}"/>
          </ac:picMkLst>
        </pc:picChg>
        <pc:picChg chg="del">
          <ac:chgData name="Nikolai Landa" userId="dd8dc4cc-b789-4ca9-a14d-25aaab063ea7" providerId="ADAL" clId="{59AFD1DA-0818-4C65-9296-CF05AADD01B2}" dt="2022-01-26T18:34:35.157" v="108" actId="478"/>
          <ac:picMkLst>
            <pc:docMk/>
            <pc:sldMk cId="2729328454" sldId="265"/>
            <ac:picMk id="8" creationId="{7D5C4A03-D108-4D10-A94D-6F504FA229D3}"/>
          </ac:picMkLst>
        </pc:picChg>
        <pc:picChg chg="del">
          <ac:chgData name="Nikolai Landa" userId="dd8dc4cc-b789-4ca9-a14d-25aaab063ea7" providerId="ADAL" clId="{59AFD1DA-0818-4C65-9296-CF05AADD01B2}" dt="2022-01-26T18:34:46.503" v="110" actId="478"/>
          <ac:picMkLst>
            <pc:docMk/>
            <pc:sldMk cId="2729328454" sldId="265"/>
            <ac:picMk id="10" creationId="{04302B37-759C-4248-9DC2-3B1008CA5699}"/>
          </ac:picMkLst>
        </pc:picChg>
      </pc:sldChg>
      <pc:sldChg chg="addSp delSp modSp add mod">
        <pc:chgData name="Nikolai Landa" userId="dd8dc4cc-b789-4ca9-a14d-25aaab063ea7" providerId="ADAL" clId="{59AFD1DA-0818-4C65-9296-CF05AADD01B2}" dt="2022-01-27T16:59:39.699" v="1029" actId="1035"/>
        <pc:sldMkLst>
          <pc:docMk/>
          <pc:sldMk cId="3697843013" sldId="266"/>
        </pc:sldMkLst>
        <pc:spChg chg="mod">
          <ac:chgData name="Nikolai Landa" userId="dd8dc4cc-b789-4ca9-a14d-25aaab063ea7" providerId="ADAL" clId="{59AFD1DA-0818-4C65-9296-CF05AADD01B2}" dt="2022-01-27T16:48:58.430" v="683" actId="108"/>
          <ac:spMkLst>
            <pc:docMk/>
            <pc:sldMk cId="3697843013" sldId="266"/>
            <ac:spMk id="2" creationId="{7485F441-7157-44A5-9449-B46CCD7C6376}"/>
          </ac:spMkLst>
        </pc:spChg>
        <pc:spChg chg="add mod">
          <ac:chgData name="Nikolai Landa" userId="dd8dc4cc-b789-4ca9-a14d-25aaab063ea7" providerId="ADAL" clId="{59AFD1DA-0818-4C65-9296-CF05AADD01B2}" dt="2022-01-27T16:54:03.156" v="967" actId="1076"/>
          <ac:spMkLst>
            <pc:docMk/>
            <pc:sldMk cId="3697843013" sldId="266"/>
            <ac:spMk id="6" creationId="{DC4166E2-7DE6-4D3D-98FA-A49C145CB332}"/>
          </ac:spMkLst>
        </pc:spChg>
        <pc:picChg chg="add mod">
          <ac:chgData name="Nikolai Landa" userId="dd8dc4cc-b789-4ca9-a14d-25aaab063ea7" providerId="ADAL" clId="{59AFD1DA-0818-4C65-9296-CF05AADD01B2}" dt="2022-01-27T16:53:31.933" v="927" actId="1076"/>
          <ac:picMkLst>
            <pc:docMk/>
            <pc:sldMk cId="3697843013" sldId="266"/>
            <ac:picMk id="4" creationId="{6DBABF3D-AEE8-4214-B489-6D22EF5CC986}"/>
          </ac:picMkLst>
        </pc:picChg>
        <pc:picChg chg="del">
          <ac:chgData name="Nikolai Landa" userId="dd8dc4cc-b789-4ca9-a14d-25aaab063ea7" providerId="ADAL" clId="{59AFD1DA-0818-4C65-9296-CF05AADD01B2}" dt="2022-01-27T16:48:17.586" v="668" actId="478"/>
          <ac:picMkLst>
            <pc:docMk/>
            <pc:sldMk cId="3697843013" sldId="266"/>
            <ac:picMk id="5" creationId="{B0A8788D-3F2C-47E6-8CD2-CE7B2CC73620}"/>
          </ac:picMkLst>
        </pc:picChg>
        <pc:picChg chg="add mod">
          <ac:chgData name="Nikolai Landa" userId="dd8dc4cc-b789-4ca9-a14d-25aaab063ea7" providerId="ADAL" clId="{59AFD1DA-0818-4C65-9296-CF05AADD01B2}" dt="2022-01-27T16:59:39.699" v="1029" actId="1035"/>
          <ac:picMkLst>
            <pc:docMk/>
            <pc:sldMk cId="3697843013" sldId="266"/>
            <ac:picMk id="7" creationId="{DC42D2C1-9A53-4604-B7C3-B15C162D8762}"/>
          </ac:picMkLst>
        </pc:picChg>
        <pc:picChg chg="add mod">
          <ac:chgData name="Nikolai Landa" userId="dd8dc4cc-b789-4ca9-a14d-25aaab063ea7" providerId="ADAL" clId="{59AFD1DA-0818-4C65-9296-CF05AADD01B2}" dt="2022-01-27T16:59:32.844" v="1021" actId="1076"/>
          <ac:picMkLst>
            <pc:docMk/>
            <pc:sldMk cId="3697843013" sldId="266"/>
            <ac:picMk id="8" creationId="{1169F0AD-FE41-40B6-A0D8-42CF964736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28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9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93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9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8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90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20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04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92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08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C10BFB-7D58-4835-94BD-9675364FB502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E2AA01-1824-4F3D-9052-2EF969499834}" type="slidenum">
              <a:rPr lang="en-GB" smtClean="0"/>
              <a:t>‹Nr.›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0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CBBD-C6F4-4349-91E5-A6284A5AD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de-A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</a:br>
            <a:r>
              <a:rPr lang="de-A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Sell </a:t>
            </a:r>
            <a:r>
              <a:rPr lang="de-AT" sz="7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more</a:t>
            </a:r>
            <a:r>
              <a:rPr lang="de-A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, </a:t>
            </a:r>
            <a:r>
              <a:rPr lang="de-AT" sz="7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think</a:t>
            </a:r>
            <a:r>
              <a:rPr lang="de-A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 </a:t>
            </a:r>
            <a:r>
              <a:rPr lang="de-AT" sz="7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</a:rPr>
              <a:t>less</a:t>
            </a:r>
            <a:endParaRPr lang="en-GB" sz="48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8FACD-B674-4E74-ABB6-8C58FD9A29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Gruppe 5</a:t>
            </a:r>
          </a:p>
          <a:p>
            <a:r>
              <a:rPr lang="de-AT" sz="2000" dirty="0" err="1"/>
              <a:t>Tiao</a:t>
            </a:r>
            <a:r>
              <a:rPr lang="de-AT" sz="2000" dirty="0"/>
              <a:t> Wang, </a:t>
            </a:r>
            <a:r>
              <a:rPr lang="de-AT" sz="2000" dirty="0" err="1"/>
              <a:t>Maksym</a:t>
            </a:r>
            <a:r>
              <a:rPr lang="de-AT" sz="2000" dirty="0"/>
              <a:t> Zhukov, Nikolai Landa</a:t>
            </a:r>
            <a:endParaRPr lang="en-GB" sz="2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B36590-B8FB-4217-91BD-C940B2C2A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274" y="397546"/>
            <a:ext cx="2263061" cy="22630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3713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14B76-E255-49C1-A5BF-B036C061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der Präsentation</a:t>
            </a:r>
            <a:endParaRPr lang="en-GB" dirty="0">
              <a:latin typeface="Bebas Neue" panose="020B0606020202050201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0BC4-AF0B-4BE9-84CC-ACC613E31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12738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Die Idee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Aufbau des Codes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800" dirty="0">
                <a:latin typeface="Bebas Neue" panose="020B0606020202050201" pitchFamily="34" charset="0"/>
              </a:rPr>
              <a:t>  Vorführung</a:t>
            </a:r>
            <a:endParaRPr lang="en-GB" sz="2800" dirty="0"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674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Die Idee</a:t>
            </a:r>
            <a:endParaRPr lang="en-GB" dirty="0">
              <a:latin typeface="Bebas Neue" panose="020B0606020202050201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EC258D-08C9-4214-BD67-C23CA32B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9850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AT" i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latin typeface="Bebas Neue" panose="020B0606020202050201" pitchFamily="34" charset="0"/>
              </a:rPr>
              <a:t> Der Benutzer, in unserem Fall ein Geschäftsbetreiber/in, kann durch einen einfachen mausklick den gewünschten </a:t>
            </a:r>
            <a:r>
              <a:rPr lang="de-AT" dirty="0" err="1">
                <a:latin typeface="Bebas Neue" panose="020B0606020202050201" pitchFamily="34" charset="0"/>
              </a:rPr>
              <a:t>warenkorb</a:t>
            </a:r>
            <a:r>
              <a:rPr lang="de-AT" dirty="0">
                <a:latin typeface="Bebas Neue" panose="020B0606020202050201" pitchFamily="34" charset="0"/>
              </a:rPr>
              <a:t> (</a:t>
            </a:r>
            <a:r>
              <a:rPr lang="de-AT" dirty="0" err="1">
                <a:latin typeface="Bebas Neue" panose="020B0606020202050201" pitchFamily="34" charset="0"/>
              </a:rPr>
              <a:t>xml</a:t>
            </a:r>
            <a:r>
              <a:rPr lang="de-AT" dirty="0">
                <a:latin typeface="Bebas Neue" panose="020B0606020202050201" pitchFamily="34" charset="0"/>
              </a:rPr>
              <a:t>-Datei) laden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latin typeface="Bebas Neue" panose="020B0606020202050201" pitchFamily="34" charset="0"/>
              </a:rPr>
              <a:t> Dann kann dieser mit einem effizienten </a:t>
            </a:r>
            <a:r>
              <a:rPr lang="de-AT" dirty="0" err="1">
                <a:latin typeface="Bebas Neue" panose="020B0606020202050201" pitchFamily="34" charset="0"/>
              </a:rPr>
              <a:t>Gui</a:t>
            </a:r>
            <a:r>
              <a:rPr lang="de-AT" dirty="0">
                <a:latin typeface="Bebas Neue" panose="020B0606020202050201" pitchFamily="34" charset="0"/>
              </a:rPr>
              <a:t> (Java-FX) die gewünschten Artikel auswählen, welche er verrechnen mag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latin typeface="Bebas Neue" panose="020B0606020202050201" pitchFamily="34" charset="0"/>
              </a:rPr>
              <a:t> Mit einem finalen klick kann nun eine </a:t>
            </a:r>
            <a:r>
              <a:rPr lang="de-AT" dirty="0" err="1">
                <a:latin typeface="Bebas Neue" panose="020B0606020202050201" pitchFamily="34" charset="0"/>
              </a:rPr>
              <a:t>rechnung</a:t>
            </a:r>
            <a:r>
              <a:rPr lang="de-AT" dirty="0">
                <a:latin typeface="Bebas Neue" panose="020B0606020202050201" pitchFamily="34" charset="0"/>
              </a:rPr>
              <a:t> erstellt werden</a:t>
            </a:r>
            <a:endParaRPr lang="en-GB" dirty="0">
              <a:latin typeface="Bebas Neue" panose="020B0606020202050201" pitchFamily="34" charset="0"/>
            </a:endParaRPr>
          </a:p>
        </p:txBody>
      </p:sp>
      <p:pic>
        <p:nvPicPr>
          <p:cNvPr id="4" name="Picture 2" descr="Java, original, logo Kostenlos Symbol von Devicon">
            <a:extLst>
              <a:ext uri="{FF2B5EF4-FFF2-40B4-BE49-F238E27FC236}">
                <a16:creationId xmlns:a16="http://schemas.microsoft.com/office/drawing/2014/main" id="{8443DAFF-943E-4FF5-8923-C162D750B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080" y="286603"/>
            <a:ext cx="462073" cy="4620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avaFX – Wikipedia">
            <a:extLst>
              <a:ext uri="{FF2B5EF4-FFF2-40B4-BE49-F238E27FC236}">
                <a16:creationId xmlns:a16="http://schemas.microsoft.com/office/drawing/2014/main" id="{A213B93C-D930-4DFE-B1FF-8DC2BA3C9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281" y="292921"/>
            <a:ext cx="1072366" cy="4557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C7BE220-A57A-4659-A036-458A956F6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9775" y="373921"/>
            <a:ext cx="1300065" cy="2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Xml Vector Icon, Xml Icons, Document Icon, File Icon PNG and Vector with  Transparent Background for Free Download">
            <a:extLst>
              <a:ext uri="{FF2B5EF4-FFF2-40B4-BE49-F238E27FC236}">
                <a16:creationId xmlns:a16="http://schemas.microsoft.com/office/drawing/2014/main" id="{D208F0A3-81CD-4C91-A986-CE0453C1F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048" y="286603"/>
            <a:ext cx="462073" cy="4620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xxLA - Products">
            <a:extLst>
              <a:ext uri="{FF2B5EF4-FFF2-40B4-BE49-F238E27FC236}">
                <a16:creationId xmlns:a16="http://schemas.microsoft.com/office/drawing/2014/main" id="{48B66AEB-486F-495B-94F9-C92A2DA39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015" y="286603"/>
            <a:ext cx="462073" cy="46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7946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B14F6D61-4346-4F42-A213-71DFE01F5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2312" y="2340929"/>
            <a:ext cx="4207376" cy="2702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– Sortiment.xml</a:t>
            </a:r>
            <a:endParaRPr lang="en-GB" sz="44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2050" name="Picture 2" descr="Xml Vector Icon, Xml Icons, Document Icon, File Icon PNG and Vector with  Transparent Background for Free Download">
            <a:extLst>
              <a:ext uri="{FF2B5EF4-FFF2-40B4-BE49-F238E27FC236}">
                <a16:creationId xmlns:a16="http://schemas.microsoft.com/office/drawing/2014/main" id="{1F4E7BCD-D310-4DCC-A9E8-A3660EA63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770" y="226680"/>
            <a:ext cx="944312" cy="944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86770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– </a:t>
            </a:r>
            <a:r>
              <a:rPr lang="de-AT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Main.rex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 </a:t>
            </a:r>
            <a:endParaRPr lang="en-GB" sz="44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5DD20DC-3EF9-4F16-9B9B-73CC93CAE1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4913" y="2246880"/>
            <a:ext cx="6162174" cy="3478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RexxLA - Products">
            <a:extLst>
              <a:ext uri="{FF2B5EF4-FFF2-40B4-BE49-F238E27FC236}">
                <a16:creationId xmlns:a16="http://schemas.microsoft.com/office/drawing/2014/main" id="{D60DD452-9E52-4011-A803-810A7D1D8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613" y="224698"/>
            <a:ext cx="722732" cy="7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Java, original, logo Kostenlos Symbol von Devicon">
            <a:extLst>
              <a:ext uri="{FF2B5EF4-FFF2-40B4-BE49-F238E27FC236}">
                <a16:creationId xmlns:a16="http://schemas.microsoft.com/office/drawing/2014/main" id="{56991104-F22D-433A-B773-273EB7FD4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79" y="286602"/>
            <a:ext cx="588451" cy="5884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7982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– </a:t>
            </a:r>
            <a:r>
              <a:rPr lang="de-AT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Main.fxml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9D67D893-210A-46BA-AB94-7532505CFB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839" y="2443029"/>
            <a:ext cx="10926322" cy="27558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4" descr="JavaFX – Wikipedia">
            <a:extLst>
              <a:ext uri="{FF2B5EF4-FFF2-40B4-BE49-F238E27FC236}">
                <a16:creationId xmlns:a16="http://schemas.microsoft.com/office/drawing/2014/main" id="{A578055B-7014-433C-BEC2-90B4AC0C4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1298" y="212056"/>
            <a:ext cx="1072366" cy="4557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35152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– </a:t>
            </a:r>
            <a:r>
              <a:rPr lang="de-AT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controller.rex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 [1/3] </a:t>
            </a:r>
            <a:endParaRPr lang="en-GB" sz="44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0A8788D-3F2C-47E6-8CD2-CE7B2CC73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346" y="2421376"/>
            <a:ext cx="4879307" cy="3551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63FAF3D-5979-4ABB-A929-E8639014A326}"/>
              </a:ext>
            </a:extLst>
          </p:cNvPr>
          <p:cNvSpPr txBox="1">
            <a:spLocks/>
          </p:cNvSpPr>
          <p:nvPr/>
        </p:nvSpPr>
        <p:spPr>
          <a:xfrm>
            <a:off x="4897855" y="1606758"/>
            <a:ext cx="2457249" cy="7424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Sortiment laden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9" name="Picture 2" descr="RexxLA - Products">
            <a:extLst>
              <a:ext uri="{FF2B5EF4-FFF2-40B4-BE49-F238E27FC236}">
                <a16:creationId xmlns:a16="http://schemas.microsoft.com/office/drawing/2014/main" id="{BB44FDB3-B1C1-4FB5-A356-EEFD45EF6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613" y="224698"/>
            <a:ext cx="722732" cy="7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Java, original, logo Kostenlos Symbol von Devicon">
            <a:extLst>
              <a:ext uri="{FF2B5EF4-FFF2-40B4-BE49-F238E27FC236}">
                <a16:creationId xmlns:a16="http://schemas.microsoft.com/office/drawing/2014/main" id="{352D2253-E7C1-4E5F-A870-397992861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79" y="286602"/>
            <a:ext cx="588451" cy="5884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09708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– </a:t>
            </a:r>
            <a:r>
              <a:rPr lang="de-AT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controller.rex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 [2/3]</a:t>
            </a:r>
            <a:endParaRPr lang="en-GB" sz="44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292C51B-EC9D-43D4-87CA-98EFC4BB6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249" y="2479786"/>
            <a:ext cx="4191501" cy="28333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CF8971F9-8250-445F-A625-5030B889EE69}"/>
              </a:ext>
            </a:extLst>
          </p:cNvPr>
          <p:cNvSpPr txBox="1">
            <a:spLocks/>
          </p:cNvSpPr>
          <p:nvPr/>
        </p:nvSpPr>
        <p:spPr>
          <a:xfrm>
            <a:off x="3390098" y="1629073"/>
            <a:ext cx="5472764" cy="7424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Artikel hinzufügen und summe erzeugen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6" name="Picture 2" descr="RexxLA - Products">
            <a:extLst>
              <a:ext uri="{FF2B5EF4-FFF2-40B4-BE49-F238E27FC236}">
                <a16:creationId xmlns:a16="http://schemas.microsoft.com/office/drawing/2014/main" id="{C3CB9F4B-2EBB-48F3-A7D1-20D924490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07" y="206037"/>
            <a:ext cx="722732" cy="7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800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F441-7157-44A5-9449-B46CCD7C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Bebas Neue" panose="020B0606020202050201" pitchFamily="34" charset="0"/>
              </a:rPr>
              <a:t>Aufbau des Codes 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– </a:t>
            </a:r>
            <a:r>
              <a:rPr lang="de-AT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controller.rex</a:t>
            </a:r>
            <a:r>
              <a:rPr lang="de-AT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 [3/3] </a:t>
            </a:r>
            <a:endParaRPr lang="en-GB" sz="44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DBABF3D-AEE8-4214-B489-6D22EF5CC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606" y="2358189"/>
            <a:ext cx="4514788" cy="37821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DC4166E2-7DE6-4D3D-98FA-A49C145CB332}"/>
              </a:ext>
            </a:extLst>
          </p:cNvPr>
          <p:cNvSpPr txBox="1">
            <a:spLocks/>
          </p:cNvSpPr>
          <p:nvPr/>
        </p:nvSpPr>
        <p:spPr>
          <a:xfrm>
            <a:off x="4242134" y="1615763"/>
            <a:ext cx="3768691" cy="7424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Rechnung als </a:t>
            </a:r>
            <a:r>
              <a:rPr lang="de-AT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pdf</a:t>
            </a:r>
            <a:r>
              <a:rPr lang="de-A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</a:rPr>
              <a:t> erzeugen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</a:endParaRPr>
          </a:p>
        </p:txBody>
      </p:sp>
      <p:pic>
        <p:nvPicPr>
          <p:cNvPr id="7" name="Picture 2" descr="RexxLA - Products">
            <a:extLst>
              <a:ext uri="{FF2B5EF4-FFF2-40B4-BE49-F238E27FC236}">
                <a16:creationId xmlns:a16="http://schemas.microsoft.com/office/drawing/2014/main" id="{DC42D2C1-9A53-4604-B7C3-B15C162D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1368" y="221403"/>
            <a:ext cx="581993" cy="58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1169F0AD-FE41-40B6-A0D8-42CF96473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1913" y="342519"/>
            <a:ext cx="1545613" cy="34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8430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147</Words>
  <Application>Microsoft Office PowerPoint</Application>
  <PresentationFormat>Breitbild</PresentationFormat>
  <Paragraphs>21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Bebas Neue</vt:lpstr>
      <vt:lpstr>Calibri</vt:lpstr>
      <vt:lpstr>Calibri Light</vt:lpstr>
      <vt:lpstr>Wingdings</vt:lpstr>
      <vt:lpstr>Rückblick</vt:lpstr>
      <vt:lpstr> Sell more, think less</vt:lpstr>
      <vt:lpstr>Aufbau der Präsentation</vt:lpstr>
      <vt:lpstr>Die Idee</vt:lpstr>
      <vt:lpstr>Aufbau des Codes – Sortiment.xml</vt:lpstr>
      <vt:lpstr>Aufbau des Codes – Main.rex </vt:lpstr>
      <vt:lpstr>Aufbau des Codes – Main.fxml </vt:lpstr>
      <vt:lpstr>Aufbau des Codes – controller.rex [1/3] </vt:lpstr>
      <vt:lpstr>Aufbau des Codes – controller.rex [2/3]</vt:lpstr>
      <vt:lpstr>Aufbau des Codes – controller.rex [3/3]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Aktienvergleich Mit einem Klick reich!</dc:title>
  <dc:creator>Nikolai Landa</dc:creator>
  <cp:lastModifiedBy>Nikolai Landa</cp:lastModifiedBy>
  <cp:revision>6</cp:revision>
  <dcterms:created xsi:type="dcterms:W3CDTF">2021-11-14T14:14:24Z</dcterms:created>
  <dcterms:modified xsi:type="dcterms:W3CDTF">2022-01-27T17:47:04Z</dcterms:modified>
</cp:coreProperties>
</file>