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4" r:id="rId3"/>
    <p:sldId id="263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68654C-84E9-4683-BD6C-368BA0E8E88E}" v="16" dt="2022-01-26T21:51:55.7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onia Buchner" userId="af8941fa-bcf5-449a-bf31-8559a7f7ecf5" providerId="ADAL" clId="{2468654C-84E9-4683-BD6C-368BA0E8E88E}"/>
    <pc:docChg chg="undo custSel addSld modSld">
      <pc:chgData name="Antonia Buchner" userId="af8941fa-bcf5-449a-bf31-8559a7f7ecf5" providerId="ADAL" clId="{2468654C-84E9-4683-BD6C-368BA0E8E88E}" dt="2022-01-26T21:52:49.354" v="154" actId="1076"/>
      <pc:docMkLst>
        <pc:docMk/>
      </pc:docMkLst>
      <pc:sldChg chg="addSp delSp modSp mod setBg addAnim delAnim">
        <pc:chgData name="Antonia Buchner" userId="af8941fa-bcf5-449a-bf31-8559a7f7ecf5" providerId="ADAL" clId="{2468654C-84E9-4683-BD6C-368BA0E8E88E}" dt="2022-01-26T21:51:59.916" v="146"/>
        <pc:sldMkLst>
          <pc:docMk/>
          <pc:sldMk cId="3355398307" sldId="256"/>
        </pc:sldMkLst>
        <pc:spChg chg="mod ord">
          <ac:chgData name="Antonia Buchner" userId="af8941fa-bcf5-449a-bf31-8559a7f7ecf5" providerId="ADAL" clId="{2468654C-84E9-4683-BD6C-368BA0E8E88E}" dt="2022-01-26T21:51:59.916" v="144" actId="26606"/>
          <ac:spMkLst>
            <pc:docMk/>
            <pc:sldMk cId="3355398307" sldId="256"/>
            <ac:spMk id="2" creationId="{D645302B-728A-47F9-BC0E-8C656018BA03}"/>
          </ac:spMkLst>
        </pc:spChg>
        <pc:spChg chg="mod ord">
          <ac:chgData name="Antonia Buchner" userId="af8941fa-bcf5-449a-bf31-8559a7f7ecf5" providerId="ADAL" clId="{2468654C-84E9-4683-BD6C-368BA0E8E88E}" dt="2022-01-26T21:51:59.916" v="144" actId="26606"/>
          <ac:spMkLst>
            <pc:docMk/>
            <pc:sldMk cId="3355398307" sldId="256"/>
            <ac:spMk id="3" creationId="{EBCCFF8C-B44E-4F0E-B718-3255981D9827}"/>
          </ac:spMkLst>
        </pc:spChg>
        <pc:spChg chg="add del">
          <ac:chgData name="Antonia Buchner" userId="af8941fa-bcf5-449a-bf31-8559a7f7ecf5" providerId="ADAL" clId="{2468654C-84E9-4683-BD6C-368BA0E8E88E}" dt="2022-01-26T21:51:41.049" v="141" actId="26606"/>
          <ac:spMkLst>
            <pc:docMk/>
            <pc:sldMk cId="3355398307" sldId="256"/>
            <ac:spMk id="8" creationId="{1E8DBE92-2331-4285-8226-D398190D3E38}"/>
          </ac:spMkLst>
        </pc:spChg>
        <pc:spChg chg="add del">
          <ac:chgData name="Antonia Buchner" userId="af8941fa-bcf5-449a-bf31-8559a7f7ecf5" providerId="ADAL" clId="{2468654C-84E9-4683-BD6C-368BA0E8E88E}" dt="2022-01-26T21:51:41.049" v="141" actId="26606"/>
          <ac:spMkLst>
            <pc:docMk/>
            <pc:sldMk cId="3355398307" sldId="256"/>
            <ac:spMk id="10" creationId="{AD6F6937-3B5A-4391-9F37-58A571B362A9}"/>
          </ac:spMkLst>
        </pc:spChg>
        <pc:spChg chg="add del">
          <ac:chgData name="Antonia Buchner" userId="af8941fa-bcf5-449a-bf31-8559a7f7ecf5" providerId="ADAL" clId="{2468654C-84E9-4683-BD6C-368BA0E8E88E}" dt="2022-01-26T21:51:41.049" v="141" actId="26606"/>
          <ac:spMkLst>
            <pc:docMk/>
            <pc:sldMk cId="3355398307" sldId="256"/>
            <ac:spMk id="12" creationId="{C962AC3C-FEB4-4C6A-8CA6-D570CD0098A9}"/>
          </ac:spMkLst>
        </pc:spChg>
        <pc:spChg chg="add del">
          <ac:chgData name="Antonia Buchner" userId="af8941fa-bcf5-449a-bf31-8559a7f7ecf5" providerId="ADAL" clId="{2468654C-84E9-4683-BD6C-368BA0E8E88E}" dt="2022-01-26T21:51:59.916" v="144" actId="26606"/>
          <ac:spMkLst>
            <pc:docMk/>
            <pc:sldMk cId="3355398307" sldId="256"/>
            <ac:spMk id="14" creationId="{0F97E041-634B-4B3E-8669-42583D95672F}"/>
          </ac:spMkLst>
        </pc:spChg>
        <pc:spChg chg="add del">
          <ac:chgData name="Antonia Buchner" userId="af8941fa-bcf5-449a-bf31-8559a7f7ecf5" providerId="ADAL" clId="{2468654C-84E9-4683-BD6C-368BA0E8E88E}" dt="2022-01-26T21:51:59.916" v="144" actId="26606"/>
          <ac:spMkLst>
            <pc:docMk/>
            <pc:sldMk cId="3355398307" sldId="256"/>
            <ac:spMk id="15" creationId="{69825ADD-F95C-4747-9B41-5DB21C28E6D2}"/>
          </ac:spMkLst>
        </pc:spChg>
        <pc:spChg chg="add del">
          <ac:chgData name="Antonia Buchner" userId="af8941fa-bcf5-449a-bf31-8559a7f7ecf5" providerId="ADAL" clId="{2468654C-84E9-4683-BD6C-368BA0E8E88E}" dt="2022-01-26T21:51:59.916" v="144" actId="26606"/>
          <ac:spMkLst>
            <pc:docMk/>
            <pc:sldMk cId="3355398307" sldId="256"/>
            <ac:spMk id="16" creationId="{86791A8E-B2BA-467D-BB87-8CFBFB13AF9F}"/>
          </ac:spMkLst>
        </pc:spChg>
        <pc:spChg chg="add">
          <ac:chgData name="Antonia Buchner" userId="af8941fa-bcf5-449a-bf31-8559a7f7ecf5" providerId="ADAL" clId="{2468654C-84E9-4683-BD6C-368BA0E8E88E}" dt="2022-01-26T21:51:59.916" v="144" actId="26606"/>
          <ac:spMkLst>
            <pc:docMk/>
            <pc:sldMk cId="3355398307" sldId="256"/>
            <ac:spMk id="21" creationId="{1E24A02E-5FD2-428E-A1E4-FDF96B0B6CE8}"/>
          </ac:spMkLst>
        </pc:spChg>
        <pc:spChg chg="add">
          <ac:chgData name="Antonia Buchner" userId="af8941fa-bcf5-449a-bf31-8559a7f7ecf5" providerId="ADAL" clId="{2468654C-84E9-4683-BD6C-368BA0E8E88E}" dt="2022-01-26T21:51:59.916" v="144" actId="26606"/>
          <ac:spMkLst>
            <pc:docMk/>
            <pc:sldMk cId="3355398307" sldId="256"/>
            <ac:spMk id="23" creationId="{2808B93E-0C39-407B-943D-71F2BAFB4CB4}"/>
          </ac:spMkLst>
        </pc:spChg>
        <pc:spChg chg="add">
          <ac:chgData name="Antonia Buchner" userId="af8941fa-bcf5-449a-bf31-8559a7f7ecf5" providerId="ADAL" clId="{2468654C-84E9-4683-BD6C-368BA0E8E88E}" dt="2022-01-26T21:51:59.916" v="144" actId="26606"/>
          <ac:spMkLst>
            <pc:docMk/>
            <pc:sldMk cId="3355398307" sldId="256"/>
            <ac:spMk id="25" creationId="{7C7E1896-2992-48D4-85AC-95AB8AB147EA}"/>
          </ac:spMkLst>
        </pc:spChg>
      </pc:sldChg>
      <pc:sldChg chg="addSp delSp modSp mod">
        <pc:chgData name="Antonia Buchner" userId="af8941fa-bcf5-449a-bf31-8559a7f7ecf5" providerId="ADAL" clId="{2468654C-84E9-4683-BD6C-368BA0E8E88E}" dt="2022-01-26T21:52:22.485" v="151" actId="1076"/>
        <pc:sldMkLst>
          <pc:docMk/>
          <pc:sldMk cId="1511113432" sldId="259"/>
        </pc:sldMkLst>
        <pc:spChg chg="mod">
          <ac:chgData name="Antonia Buchner" userId="af8941fa-bcf5-449a-bf31-8559a7f7ecf5" providerId="ADAL" clId="{2468654C-84E9-4683-BD6C-368BA0E8E88E}" dt="2022-01-26T21:52:20.704" v="150" actId="1076"/>
          <ac:spMkLst>
            <pc:docMk/>
            <pc:sldMk cId="1511113432" sldId="259"/>
            <ac:spMk id="2" creationId="{C17E1FD9-C543-43B5-9B17-5A0D273F5173}"/>
          </ac:spMkLst>
        </pc:spChg>
        <pc:spChg chg="del">
          <ac:chgData name="Antonia Buchner" userId="af8941fa-bcf5-449a-bf31-8559a7f7ecf5" providerId="ADAL" clId="{2468654C-84E9-4683-BD6C-368BA0E8E88E}" dt="2022-01-26T21:49:43.601" v="89" actId="478"/>
          <ac:spMkLst>
            <pc:docMk/>
            <pc:sldMk cId="1511113432" sldId="259"/>
            <ac:spMk id="3" creationId="{EEBADF90-859F-4999-86DE-06A85E9C6668}"/>
          </ac:spMkLst>
        </pc:spChg>
        <pc:spChg chg="add mod">
          <ac:chgData name="Antonia Buchner" userId="af8941fa-bcf5-449a-bf31-8559a7f7ecf5" providerId="ADAL" clId="{2468654C-84E9-4683-BD6C-368BA0E8E88E}" dt="2022-01-26T21:49:43.601" v="89" actId="478"/>
          <ac:spMkLst>
            <pc:docMk/>
            <pc:sldMk cId="1511113432" sldId="259"/>
            <ac:spMk id="5" creationId="{DEA7A729-CEED-414E-9678-7A09FA961136}"/>
          </ac:spMkLst>
        </pc:spChg>
        <pc:picChg chg="add mod">
          <ac:chgData name="Antonia Buchner" userId="af8941fa-bcf5-449a-bf31-8559a7f7ecf5" providerId="ADAL" clId="{2468654C-84E9-4683-BD6C-368BA0E8E88E}" dt="2022-01-26T21:52:22.485" v="151" actId="1076"/>
          <ac:picMkLst>
            <pc:docMk/>
            <pc:sldMk cId="1511113432" sldId="259"/>
            <ac:picMk id="9" creationId="{9A871D46-2D62-4FEF-8BEC-CA06E7288DE3}"/>
          </ac:picMkLst>
        </pc:picChg>
        <pc:picChg chg="del">
          <ac:chgData name="Antonia Buchner" userId="af8941fa-bcf5-449a-bf31-8559a7f7ecf5" providerId="ADAL" clId="{2468654C-84E9-4683-BD6C-368BA0E8E88E}" dt="2022-01-26T21:49:40.312" v="86" actId="478"/>
          <ac:picMkLst>
            <pc:docMk/>
            <pc:sldMk cId="1511113432" sldId="259"/>
            <ac:picMk id="1026" creationId="{6BB870D1-DE5C-4C0D-BDE6-FCEE748788E4}"/>
          </ac:picMkLst>
        </pc:picChg>
        <pc:picChg chg="del">
          <ac:chgData name="Antonia Buchner" userId="af8941fa-bcf5-449a-bf31-8559a7f7ecf5" providerId="ADAL" clId="{2468654C-84E9-4683-BD6C-368BA0E8E88E}" dt="2022-01-26T21:49:41.126" v="87" actId="478"/>
          <ac:picMkLst>
            <pc:docMk/>
            <pc:sldMk cId="1511113432" sldId="259"/>
            <ac:picMk id="1028" creationId="{94672EB8-625D-4F62-9BE6-D9B8C8A8512D}"/>
          </ac:picMkLst>
        </pc:picChg>
        <pc:picChg chg="del">
          <ac:chgData name="Antonia Buchner" userId="af8941fa-bcf5-449a-bf31-8559a7f7ecf5" providerId="ADAL" clId="{2468654C-84E9-4683-BD6C-368BA0E8E88E}" dt="2022-01-26T21:49:42.007" v="88" actId="478"/>
          <ac:picMkLst>
            <pc:docMk/>
            <pc:sldMk cId="1511113432" sldId="259"/>
            <ac:picMk id="1030" creationId="{7E4E70A2-C476-4708-8463-555F09F3BA6E}"/>
          </ac:picMkLst>
        </pc:picChg>
      </pc:sldChg>
      <pc:sldChg chg="addSp delSp modSp mod">
        <pc:chgData name="Antonia Buchner" userId="af8941fa-bcf5-449a-bf31-8559a7f7ecf5" providerId="ADAL" clId="{2468654C-84E9-4683-BD6C-368BA0E8E88E}" dt="2022-01-26T21:52:16.099" v="149" actId="1076"/>
        <pc:sldMkLst>
          <pc:docMk/>
          <pc:sldMk cId="3920550822" sldId="260"/>
        </pc:sldMkLst>
        <pc:spChg chg="mod">
          <ac:chgData name="Antonia Buchner" userId="af8941fa-bcf5-449a-bf31-8559a7f7ecf5" providerId="ADAL" clId="{2468654C-84E9-4683-BD6C-368BA0E8E88E}" dt="2022-01-26T21:52:12.396" v="148" actId="1076"/>
          <ac:spMkLst>
            <pc:docMk/>
            <pc:sldMk cId="3920550822" sldId="260"/>
            <ac:spMk id="2" creationId="{C17E1FD9-C543-43B5-9B17-5A0D273F5173}"/>
          </ac:spMkLst>
        </pc:spChg>
        <pc:spChg chg="del">
          <ac:chgData name="Antonia Buchner" userId="af8941fa-bcf5-449a-bf31-8559a7f7ecf5" providerId="ADAL" clId="{2468654C-84E9-4683-BD6C-368BA0E8E88E}" dt="2022-01-26T21:49:05.964" v="61" actId="478"/>
          <ac:spMkLst>
            <pc:docMk/>
            <pc:sldMk cId="3920550822" sldId="260"/>
            <ac:spMk id="3" creationId="{EEBADF90-859F-4999-86DE-06A85E9C6668}"/>
          </ac:spMkLst>
        </pc:spChg>
        <pc:spChg chg="add mod">
          <ac:chgData name="Antonia Buchner" userId="af8941fa-bcf5-449a-bf31-8559a7f7ecf5" providerId="ADAL" clId="{2468654C-84E9-4683-BD6C-368BA0E8E88E}" dt="2022-01-26T21:49:19.363" v="67" actId="1076"/>
          <ac:spMkLst>
            <pc:docMk/>
            <pc:sldMk cId="3920550822" sldId="260"/>
            <ac:spMk id="5" creationId="{9CA85247-DC6B-44AB-8876-C24E734B0B41}"/>
          </ac:spMkLst>
        </pc:spChg>
        <pc:picChg chg="add mod">
          <ac:chgData name="Antonia Buchner" userId="af8941fa-bcf5-449a-bf31-8559a7f7ecf5" providerId="ADAL" clId="{2468654C-84E9-4683-BD6C-368BA0E8E88E}" dt="2022-01-26T21:52:16.099" v="149" actId="1076"/>
          <ac:picMkLst>
            <pc:docMk/>
            <pc:sldMk cId="3920550822" sldId="260"/>
            <ac:picMk id="9" creationId="{D50F2931-DF41-4E32-BCBF-BDF3FE2A9F42}"/>
          </ac:picMkLst>
        </pc:picChg>
        <pc:picChg chg="del">
          <ac:chgData name="Antonia Buchner" userId="af8941fa-bcf5-449a-bf31-8559a7f7ecf5" providerId="ADAL" clId="{2468654C-84E9-4683-BD6C-368BA0E8E88E}" dt="2022-01-26T21:49:11.856" v="64" actId="478"/>
          <ac:picMkLst>
            <pc:docMk/>
            <pc:sldMk cId="3920550822" sldId="260"/>
            <ac:picMk id="1026" creationId="{6BB870D1-DE5C-4C0D-BDE6-FCEE748788E4}"/>
          </ac:picMkLst>
        </pc:picChg>
        <pc:picChg chg="del">
          <ac:chgData name="Antonia Buchner" userId="af8941fa-bcf5-449a-bf31-8559a7f7ecf5" providerId="ADAL" clId="{2468654C-84E9-4683-BD6C-368BA0E8E88E}" dt="2022-01-26T21:49:15.388" v="66" actId="478"/>
          <ac:picMkLst>
            <pc:docMk/>
            <pc:sldMk cId="3920550822" sldId="260"/>
            <ac:picMk id="1028" creationId="{94672EB8-625D-4F62-9BE6-D9B8C8A8512D}"/>
          </ac:picMkLst>
        </pc:picChg>
        <pc:picChg chg="del">
          <ac:chgData name="Antonia Buchner" userId="af8941fa-bcf5-449a-bf31-8559a7f7ecf5" providerId="ADAL" clId="{2468654C-84E9-4683-BD6C-368BA0E8E88E}" dt="2022-01-26T21:49:09.782" v="63" actId="478"/>
          <ac:picMkLst>
            <pc:docMk/>
            <pc:sldMk cId="3920550822" sldId="260"/>
            <ac:picMk id="2050" creationId="{0E6E7631-2109-49D3-BA07-3836786DE344}"/>
          </ac:picMkLst>
        </pc:picChg>
      </pc:sldChg>
      <pc:sldChg chg="addSp delSp modSp mod">
        <pc:chgData name="Antonia Buchner" userId="af8941fa-bcf5-449a-bf31-8559a7f7ecf5" providerId="ADAL" clId="{2468654C-84E9-4683-BD6C-368BA0E8E88E}" dt="2022-01-26T21:52:49.354" v="154" actId="1076"/>
        <pc:sldMkLst>
          <pc:docMk/>
          <pc:sldMk cId="4207137959" sldId="261"/>
        </pc:sldMkLst>
        <pc:spChg chg="mod">
          <ac:chgData name="Antonia Buchner" userId="af8941fa-bcf5-449a-bf31-8559a7f7ecf5" providerId="ADAL" clId="{2468654C-84E9-4683-BD6C-368BA0E8E88E}" dt="2022-01-26T21:52:08.276" v="147" actId="1076"/>
          <ac:spMkLst>
            <pc:docMk/>
            <pc:sldMk cId="4207137959" sldId="261"/>
            <ac:spMk id="2" creationId="{C17E1FD9-C543-43B5-9B17-5A0D273F5173}"/>
          </ac:spMkLst>
        </pc:spChg>
        <pc:spChg chg="del">
          <ac:chgData name="Antonia Buchner" userId="af8941fa-bcf5-449a-bf31-8559a7f7ecf5" providerId="ADAL" clId="{2468654C-84E9-4683-BD6C-368BA0E8E88E}" dt="2022-01-26T21:48:40.077" v="44" actId="478"/>
          <ac:spMkLst>
            <pc:docMk/>
            <pc:sldMk cId="4207137959" sldId="261"/>
            <ac:spMk id="3" creationId="{EEBADF90-859F-4999-86DE-06A85E9C6668}"/>
          </ac:spMkLst>
        </pc:spChg>
        <pc:spChg chg="add mod">
          <ac:chgData name="Antonia Buchner" userId="af8941fa-bcf5-449a-bf31-8559a7f7ecf5" providerId="ADAL" clId="{2468654C-84E9-4683-BD6C-368BA0E8E88E}" dt="2022-01-26T21:48:40.077" v="44" actId="478"/>
          <ac:spMkLst>
            <pc:docMk/>
            <pc:sldMk cId="4207137959" sldId="261"/>
            <ac:spMk id="5" creationId="{0CB8E6ED-FCF6-4F48-A99D-40F5382C501E}"/>
          </ac:spMkLst>
        </pc:spChg>
        <pc:picChg chg="add mod">
          <ac:chgData name="Antonia Buchner" userId="af8941fa-bcf5-449a-bf31-8559a7f7ecf5" providerId="ADAL" clId="{2468654C-84E9-4683-BD6C-368BA0E8E88E}" dt="2022-01-26T21:52:49.354" v="154" actId="1076"/>
          <ac:picMkLst>
            <pc:docMk/>
            <pc:sldMk cId="4207137959" sldId="261"/>
            <ac:picMk id="9" creationId="{832E5D23-6714-4383-92BE-93A627B9AC4E}"/>
          </ac:picMkLst>
        </pc:picChg>
        <pc:picChg chg="del">
          <ac:chgData name="Antonia Buchner" userId="af8941fa-bcf5-449a-bf31-8559a7f7ecf5" providerId="ADAL" clId="{2468654C-84E9-4683-BD6C-368BA0E8E88E}" dt="2022-01-26T21:48:37.948" v="43" actId="478"/>
          <ac:picMkLst>
            <pc:docMk/>
            <pc:sldMk cId="4207137959" sldId="261"/>
            <ac:picMk id="1026" creationId="{6BB870D1-DE5C-4C0D-BDE6-FCEE748788E4}"/>
          </ac:picMkLst>
        </pc:picChg>
        <pc:picChg chg="del">
          <ac:chgData name="Antonia Buchner" userId="af8941fa-bcf5-449a-bf31-8559a7f7ecf5" providerId="ADAL" clId="{2468654C-84E9-4683-BD6C-368BA0E8E88E}" dt="2022-01-26T21:48:37.505" v="42" actId="478"/>
          <ac:picMkLst>
            <pc:docMk/>
            <pc:sldMk cId="4207137959" sldId="261"/>
            <ac:picMk id="1028" creationId="{94672EB8-625D-4F62-9BE6-D9B8C8A8512D}"/>
          </ac:picMkLst>
        </pc:picChg>
        <pc:picChg chg="del">
          <ac:chgData name="Antonia Buchner" userId="af8941fa-bcf5-449a-bf31-8559a7f7ecf5" providerId="ADAL" clId="{2468654C-84E9-4683-BD6C-368BA0E8E88E}" dt="2022-01-26T21:48:36.833" v="41" actId="478"/>
          <ac:picMkLst>
            <pc:docMk/>
            <pc:sldMk cId="4207137959" sldId="261"/>
            <ac:picMk id="3074" creationId="{FFC26697-972E-4E0E-A671-D14EB8B7B93F}"/>
          </ac:picMkLst>
        </pc:picChg>
      </pc:sldChg>
      <pc:sldChg chg="addSp delSp modSp add mod">
        <pc:chgData name="Antonia Buchner" userId="af8941fa-bcf5-449a-bf31-8559a7f7ecf5" providerId="ADAL" clId="{2468654C-84E9-4683-BD6C-368BA0E8E88E}" dt="2022-01-26T21:52:26.922" v="153" actId="1076"/>
        <pc:sldMkLst>
          <pc:docMk/>
          <pc:sldMk cId="3572797085" sldId="262"/>
        </pc:sldMkLst>
        <pc:spChg chg="mod">
          <ac:chgData name="Antonia Buchner" userId="af8941fa-bcf5-449a-bf31-8559a7f7ecf5" providerId="ADAL" clId="{2468654C-84E9-4683-BD6C-368BA0E8E88E}" dt="2022-01-26T21:52:25.407" v="152" actId="1076"/>
          <ac:spMkLst>
            <pc:docMk/>
            <pc:sldMk cId="3572797085" sldId="262"/>
            <ac:spMk id="2" creationId="{C17E1FD9-C543-43B5-9B17-5A0D273F5173}"/>
          </ac:spMkLst>
        </pc:spChg>
        <pc:picChg chg="add mod">
          <ac:chgData name="Antonia Buchner" userId="af8941fa-bcf5-449a-bf31-8559a7f7ecf5" providerId="ADAL" clId="{2468654C-84E9-4683-BD6C-368BA0E8E88E}" dt="2022-01-26T21:52:26.922" v="153" actId="1076"/>
          <ac:picMkLst>
            <pc:docMk/>
            <pc:sldMk cId="3572797085" sldId="262"/>
            <ac:picMk id="6" creationId="{FCCDF64A-15C0-4D25-A911-A140688FA411}"/>
          </ac:picMkLst>
        </pc:picChg>
        <pc:picChg chg="del">
          <ac:chgData name="Antonia Buchner" userId="af8941fa-bcf5-449a-bf31-8559a7f7ecf5" providerId="ADAL" clId="{2468654C-84E9-4683-BD6C-368BA0E8E88E}" dt="2022-01-26T21:50:11.663" v="126" actId="478"/>
          <ac:picMkLst>
            <pc:docMk/>
            <pc:sldMk cId="3572797085" sldId="262"/>
            <ac:picMk id="9" creationId="{9A871D46-2D62-4FEF-8BEC-CA06E7288DE3}"/>
          </ac:picMkLst>
        </pc:picChg>
      </pc:sldChg>
      <pc:sldChg chg="delSp modSp add mod">
        <pc:chgData name="Antonia Buchner" userId="af8941fa-bcf5-449a-bf31-8559a7f7ecf5" providerId="ADAL" clId="{2468654C-84E9-4683-BD6C-368BA0E8E88E}" dt="2022-01-26T21:50:29.553" v="137" actId="20577"/>
        <pc:sldMkLst>
          <pc:docMk/>
          <pc:sldMk cId="1947653057" sldId="263"/>
        </pc:sldMkLst>
        <pc:spChg chg="mod">
          <ac:chgData name="Antonia Buchner" userId="af8941fa-bcf5-449a-bf31-8559a7f7ecf5" providerId="ADAL" clId="{2468654C-84E9-4683-BD6C-368BA0E8E88E}" dt="2022-01-26T21:50:29.553" v="137" actId="20577"/>
          <ac:spMkLst>
            <pc:docMk/>
            <pc:sldMk cId="1947653057" sldId="263"/>
            <ac:spMk id="2" creationId="{C17E1FD9-C543-43B5-9B17-5A0D273F5173}"/>
          </ac:spMkLst>
        </pc:spChg>
        <pc:picChg chg="del">
          <ac:chgData name="Antonia Buchner" userId="af8941fa-bcf5-449a-bf31-8559a7f7ecf5" providerId="ADAL" clId="{2468654C-84E9-4683-BD6C-368BA0E8E88E}" dt="2022-01-26T21:50:25.819" v="130" actId="478"/>
          <ac:picMkLst>
            <pc:docMk/>
            <pc:sldMk cId="1947653057" sldId="263"/>
            <ac:picMk id="9" creationId="{D50F2931-DF41-4E32-BCBF-BDF3FE2A9F42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2D1166-A578-4436-9EA6-5EAE56D40EF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35B9BADD-D5A0-460E-B778-E81B24197412}">
      <dgm:prSet phldrT="[Text]"/>
      <dgm:spPr/>
      <dgm:t>
        <a:bodyPr/>
        <a:lstStyle/>
        <a:p>
          <a:r>
            <a:rPr lang="de-AT" dirty="0"/>
            <a:t>UI(</a:t>
          </a:r>
          <a:r>
            <a:rPr lang="de-AT" dirty="0" err="1"/>
            <a:t>javaFX</a:t>
          </a:r>
          <a:r>
            <a:rPr lang="de-AT" dirty="0"/>
            <a:t>)</a:t>
          </a:r>
        </a:p>
      </dgm:t>
    </dgm:pt>
    <dgm:pt modelId="{44C31D57-F21B-4F30-87AC-F01DD4140F79}" type="parTrans" cxnId="{7FFE2058-1A11-47E3-895E-33640EFFFA0A}">
      <dgm:prSet/>
      <dgm:spPr/>
      <dgm:t>
        <a:bodyPr/>
        <a:lstStyle/>
        <a:p>
          <a:endParaRPr lang="de-AT"/>
        </a:p>
      </dgm:t>
    </dgm:pt>
    <dgm:pt modelId="{AEA8F66C-9145-4C06-8F9D-408C68CDF04E}" type="sibTrans" cxnId="{7FFE2058-1A11-47E3-895E-33640EFFFA0A}">
      <dgm:prSet/>
      <dgm:spPr/>
      <dgm:t>
        <a:bodyPr/>
        <a:lstStyle/>
        <a:p>
          <a:endParaRPr lang="de-AT"/>
        </a:p>
      </dgm:t>
    </dgm:pt>
    <dgm:pt modelId="{56AFA4DA-4184-4359-9416-4871D9AB929C}">
      <dgm:prSet phldrT="[Text]" custT="1"/>
      <dgm:spPr/>
      <dgm:t>
        <a:bodyPr/>
        <a:lstStyle/>
        <a:p>
          <a:r>
            <a:rPr lang="de-AT" sz="1400" dirty="0" err="1"/>
            <a:t>BetterSafecontroller</a:t>
          </a:r>
          <a:r>
            <a:rPr lang="de-AT" sz="1300" dirty="0" err="1"/>
            <a:t>.rex</a:t>
          </a:r>
          <a:endParaRPr lang="de-AT" sz="1300" dirty="0"/>
        </a:p>
      </dgm:t>
    </dgm:pt>
    <dgm:pt modelId="{37F5AD85-9287-48CC-8685-DDBF6DBF7E30}" type="parTrans" cxnId="{88503271-62E6-4265-B0CC-B25C3DC18B0D}">
      <dgm:prSet/>
      <dgm:spPr/>
      <dgm:t>
        <a:bodyPr/>
        <a:lstStyle/>
        <a:p>
          <a:endParaRPr lang="de-AT"/>
        </a:p>
      </dgm:t>
    </dgm:pt>
    <dgm:pt modelId="{4EB9B2E5-C661-48F5-8B6E-BF6453928D5A}" type="sibTrans" cxnId="{88503271-62E6-4265-B0CC-B25C3DC18B0D}">
      <dgm:prSet/>
      <dgm:spPr/>
      <dgm:t>
        <a:bodyPr/>
        <a:lstStyle/>
        <a:p>
          <a:endParaRPr lang="de-AT"/>
        </a:p>
      </dgm:t>
    </dgm:pt>
    <dgm:pt modelId="{ACB2950F-2860-42BF-89F2-C6A8E1F77F1A}">
      <dgm:prSet phldrT="[Text]"/>
      <dgm:spPr/>
      <dgm:t>
        <a:bodyPr/>
        <a:lstStyle/>
        <a:p>
          <a:r>
            <a:rPr lang="de-AT" dirty="0" err="1"/>
            <a:t>BetterSafe.fxml</a:t>
          </a:r>
          <a:endParaRPr lang="de-AT" dirty="0"/>
        </a:p>
      </dgm:t>
    </dgm:pt>
    <dgm:pt modelId="{48B78CDF-A785-402F-9EE5-313004F68388}" type="parTrans" cxnId="{FE3A948F-88EA-4CAB-8AEE-94973CACBAAC}">
      <dgm:prSet/>
      <dgm:spPr/>
      <dgm:t>
        <a:bodyPr/>
        <a:lstStyle/>
        <a:p>
          <a:endParaRPr lang="de-AT"/>
        </a:p>
      </dgm:t>
    </dgm:pt>
    <dgm:pt modelId="{D7039D7F-E2A9-4BF8-B75E-3088D7C61CF4}" type="sibTrans" cxnId="{FE3A948F-88EA-4CAB-8AEE-94973CACBAAC}">
      <dgm:prSet/>
      <dgm:spPr/>
      <dgm:t>
        <a:bodyPr/>
        <a:lstStyle/>
        <a:p>
          <a:endParaRPr lang="de-AT"/>
        </a:p>
      </dgm:t>
    </dgm:pt>
    <dgm:pt modelId="{392D0112-8E65-4933-8126-F4B5901374B5}">
      <dgm:prSet phldrT="[Text]"/>
      <dgm:spPr/>
      <dgm:t>
        <a:bodyPr/>
        <a:lstStyle/>
        <a:p>
          <a:r>
            <a:rPr lang="de-AT" dirty="0" err="1"/>
            <a:t>BetterSafe.rex</a:t>
          </a:r>
          <a:r>
            <a:rPr lang="de-AT" dirty="0"/>
            <a:t> </a:t>
          </a:r>
        </a:p>
      </dgm:t>
    </dgm:pt>
    <dgm:pt modelId="{9564E661-4502-4268-BA9C-59C29F9BA054}" type="parTrans" cxnId="{3E5C362D-DB8A-40D3-B81E-41B98A5AE366}">
      <dgm:prSet/>
      <dgm:spPr/>
      <dgm:t>
        <a:bodyPr/>
        <a:lstStyle/>
        <a:p>
          <a:endParaRPr lang="de-AT"/>
        </a:p>
      </dgm:t>
    </dgm:pt>
    <dgm:pt modelId="{426DD1E1-3AD0-4DD9-B036-0EEF2E2FF3F8}" type="sibTrans" cxnId="{3E5C362D-DB8A-40D3-B81E-41B98A5AE366}">
      <dgm:prSet/>
      <dgm:spPr/>
      <dgm:t>
        <a:bodyPr/>
        <a:lstStyle/>
        <a:p>
          <a:endParaRPr lang="de-AT"/>
        </a:p>
      </dgm:t>
    </dgm:pt>
    <dgm:pt modelId="{2D427940-0011-476B-B6AA-2A7D653C8E6C}">
      <dgm:prSet/>
      <dgm:spPr/>
      <dgm:t>
        <a:bodyPr/>
        <a:lstStyle/>
        <a:p>
          <a:endParaRPr lang="de-AT"/>
        </a:p>
      </dgm:t>
    </dgm:pt>
    <dgm:pt modelId="{8AAB63BC-06BC-4AAF-85DF-29D9AC229A17}" type="parTrans" cxnId="{A93F7E94-FB25-49C7-9CEC-07A33D575DA0}">
      <dgm:prSet/>
      <dgm:spPr/>
      <dgm:t>
        <a:bodyPr/>
        <a:lstStyle/>
        <a:p>
          <a:endParaRPr lang="de-AT"/>
        </a:p>
      </dgm:t>
    </dgm:pt>
    <dgm:pt modelId="{187A4321-1BFC-40F1-A95D-EDF96B4B4630}" type="sibTrans" cxnId="{A93F7E94-FB25-49C7-9CEC-07A33D575DA0}">
      <dgm:prSet/>
      <dgm:spPr/>
      <dgm:t>
        <a:bodyPr/>
        <a:lstStyle/>
        <a:p>
          <a:endParaRPr lang="de-AT"/>
        </a:p>
      </dgm:t>
    </dgm:pt>
    <dgm:pt modelId="{F1891B6E-6E8D-41B7-8053-79717468A5E0}" type="pres">
      <dgm:prSet presAssocID="{822D1166-A578-4436-9EA6-5EAE56D40EF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A4FA7E1-F407-4BCE-A7C6-F65FC649D90A}" type="pres">
      <dgm:prSet presAssocID="{35B9BADD-D5A0-460E-B778-E81B24197412}" presName="centerShape" presStyleLbl="node0" presStyleIdx="0" presStyleCnt="1"/>
      <dgm:spPr/>
    </dgm:pt>
    <dgm:pt modelId="{C2C3CCB3-EB62-4050-B469-74884F72C936}" type="pres">
      <dgm:prSet presAssocID="{37F5AD85-9287-48CC-8685-DDBF6DBF7E30}" presName="parTrans" presStyleLbl="bgSibTrans2D1" presStyleIdx="0" presStyleCnt="3"/>
      <dgm:spPr/>
    </dgm:pt>
    <dgm:pt modelId="{810B4348-5358-4072-AAB4-457A34BD9D5B}" type="pres">
      <dgm:prSet presAssocID="{56AFA4DA-4184-4359-9416-4871D9AB929C}" presName="node" presStyleLbl="node1" presStyleIdx="0" presStyleCnt="3">
        <dgm:presLayoutVars>
          <dgm:bulletEnabled val="1"/>
        </dgm:presLayoutVars>
      </dgm:prSet>
      <dgm:spPr/>
    </dgm:pt>
    <dgm:pt modelId="{4B4A75B0-6AB8-44C6-81C3-2DD427144D6A}" type="pres">
      <dgm:prSet presAssocID="{48B78CDF-A785-402F-9EE5-313004F68388}" presName="parTrans" presStyleLbl="bgSibTrans2D1" presStyleIdx="1" presStyleCnt="3"/>
      <dgm:spPr/>
    </dgm:pt>
    <dgm:pt modelId="{36238117-FDA7-43F8-8E8E-4B68B774B0B5}" type="pres">
      <dgm:prSet presAssocID="{ACB2950F-2860-42BF-89F2-C6A8E1F77F1A}" presName="node" presStyleLbl="node1" presStyleIdx="1" presStyleCnt="3">
        <dgm:presLayoutVars>
          <dgm:bulletEnabled val="1"/>
        </dgm:presLayoutVars>
      </dgm:prSet>
      <dgm:spPr/>
    </dgm:pt>
    <dgm:pt modelId="{BB9958EB-5F22-4497-BF8A-961A801FFEBD}" type="pres">
      <dgm:prSet presAssocID="{9564E661-4502-4268-BA9C-59C29F9BA054}" presName="parTrans" presStyleLbl="bgSibTrans2D1" presStyleIdx="2" presStyleCnt="3"/>
      <dgm:spPr/>
    </dgm:pt>
    <dgm:pt modelId="{6C245A51-915D-4EDD-9430-43D9E352E2BB}" type="pres">
      <dgm:prSet presAssocID="{392D0112-8E65-4933-8126-F4B5901374B5}" presName="node" presStyleLbl="node1" presStyleIdx="2" presStyleCnt="3">
        <dgm:presLayoutVars>
          <dgm:bulletEnabled val="1"/>
        </dgm:presLayoutVars>
      </dgm:prSet>
      <dgm:spPr/>
    </dgm:pt>
  </dgm:ptLst>
  <dgm:cxnLst>
    <dgm:cxn modelId="{3E5C362D-DB8A-40D3-B81E-41B98A5AE366}" srcId="{35B9BADD-D5A0-460E-B778-E81B24197412}" destId="{392D0112-8E65-4933-8126-F4B5901374B5}" srcOrd="2" destOrd="0" parTransId="{9564E661-4502-4268-BA9C-59C29F9BA054}" sibTransId="{426DD1E1-3AD0-4DD9-B036-0EEF2E2FF3F8}"/>
    <dgm:cxn modelId="{BF324139-83BE-4719-AB9F-0F5B599DE94C}" type="presOf" srcId="{392D0112-8E65-4933-8126-F4B5901374B5}" destId="{6C245A51-915D-4EDD-9430-43D9E352E2BB}" srcOrd="0" destOrd="0" presId="urn:microsoft.com/office/officeart/2005/8/layout/radial4"/>
    <dgm:cxn modelId="{88503271-62E6-4265-B0CC-B25C3DC18B0D}" srcId="{35B9BADD-D5A0-460E-B778-E81B24197412}" destId="{56AFA4DA-4184-4359-9416-4871D9AB929C}" srcOrd="0" destOrd="0" parTransId="{37F5AD85-9287-48CC-8685-DDBF6DBF7E30}" sibTransId="{4EB9B2E5-C661-48F5-8B6E-BF6453928D5A}"/>
    <dgm:cxn modelId="{7FFE2058-1A11-47E3-895E-33640EFFFA0A}" srcId="{822D1166-A578-4436-9EA6-5EAE56D40EF4}" destId="{35B9BADD-D5A0-460E-B778-E81B24197412}" srcOrd="0" destOrd="0" parTransId="{44C31D57-F21B-4F30-87AC-F01DD4140F79}" sibTransId="{AEA8F66C-9145-4C06-8F9D-408C68CDF04E}"/>
    <dgm:cxn modelId="{FE3A948F-88EA-4CAB-8AEE-94973CACBAAC}" srcId="{35B9BADD-D5A0-460E-B778-E81B24197412}" destId="{ACB2950F-2860-42BF-89F2-C6A8E1F77F1A}" srcOrd="1" destOrd="0" parTransId="{48B78CDF-A785-402F-9EE5-313004F68388}" sibTransId="{D7039D7F-E2A9-4BF8-B75E-3088D7C61CF4}"/>
    <dgm:cxn modelId="{A93F7E94-FB25-49C7-9CEC-07A33D575DA0}" srcId="{822D1166-A578-4436-9EA6-5EAE56D40EF4}" destId="{2D427940-0011-476B-B6AA-2A7D653C8E6C}" srcOrd="1" destOrd="0" parTransId="{8AAB63BC-06BC-4AAF-85DF-29D9AC229A17}" sibTransId="{187A4321-1BFC-40F1-A95D-EDF96B4B4630}"/>
    <dgm:cxn modelId="{D3339297-B913-4609-95AA-77E21A573067}" type="presOf" srcId="{56AFA4DA-4184-4359-9416-4871D9AB929C}" destId="{810B4348-5358-4072-AAB4-457A34BD9D5B}" srcOrd="0" destOrd="0" presId="urn:microsoft.com/office/officeart/2005/8/layout/radial4"/>
    <dgm:cxn modelId="{315FA9C9-8688-4B39-8784-85182A79F6A3}" type="presOf" srcId="{35B9BADD-D5A0-460E-B778-E81B24197412}" destId="{1A4FA7E1-F407-4BCE-A7C6-F65FC649D90A}" srcOrd="0" destOrd="0" presId="urn:microsoft.com/office/officeart/2005/8/layout/radial4"/>
    <dgm:cxn modelId="{DE9DE1D6-F5B7-4D86-8DCD-03B4BD84D3B7}" type="presOf" srcId="{9564E661-4502-4268-BA9C-59C29F9BA054}" destId="{BB9958EB-5F22-4497-BF8A-961A801FFEBD}" srcOrd="0" destOrd="0" presId="urn:microsoft.com/office/officeart/2005/8/layout/radial4"/>
    <dgm:cxn modelId="{2E9992D8-04B3-48A2-A627-5B0E6DF22F98}" type="presOf" srcId="{822D1166-A578-4436-9EA6-5EAE56D40EF4}" destId="{F1891B6E-6E8D-41B7-8053-79717468A5E0}" srcOrd="0" destOrd="0" presId="urn:microsoft.com/office/officeart/2005/8/layout/radial4"/>
    <dgm:cxn modelId="{ACBB84DE-5F1C-461B-9C92-D35059DE12E4}" type="presOf" srcId="{37F5AD85-9287-48CC-8685-DDBF6DBF7E30}" destId="{C2C3CCB3-EB62-4050-B469-74884F72C936}" srcOrd="0" destOrd="0" presId="urn:microsoft.com/office/officeart/2005/8/layout/radial4"/>
    <dgm:cxn modelId="{C3DEA0F3-CB63-4A75-839B-9E5E3507177E}" type="presOf" srcId="{48B78CDF-A785-402F-9EE5-313004F68388}" destId="{4B4A75B0-6AB8-44C6-81C3-2DD427144D6A}" srcOrd="0" destOrd="0" presId="urn:microsoft.com/office/officeart/2005/8/layout/radial4"/>
    <dgm:cxn modelId="{E94602F9-78CB-4267-B344-FEDD22729F6F}" type="presOf" srcId="{ACB2950F-2860-42BF-89F2-C6A8E1F77F1A}" destId="{36238117-FDA7-43F8-8E8E-4B68B774B0B5}" srcOrd="0" destOrd="0" presId="urn:microsoft.com/office/officeart/2005/8/layout/radial4"/>
    <dgm:cxn modelId="{82226F40-AD44-4A5A-9863-597939E683BD}" type="presParOf" srcId="{F1891B6E-6E8D-41B7-8053-79717468A5E0}" destId="{1A4FA7E1-F407-4BCE-A7C6-F65FC649D90A}" srcOrd="0" destOrd="0" presId="urn:microsoft.com/office/officeart/2005/8/layout/radial4"/>
    <dgm:cxn modelId="{E8B3B54C-16F3-4ECF-8BE2-7EF09C9B4A2E}" type="presParOf" srcId="{F1891B6E-6E8D-41B7-8053-79717468A5E0}" destId="{C2C3CCB3-EB62-4050-B469-74884F72C936}" srcOrd="1" destOrd="0" presId="urn:microsoft.com/office/officeart/2005/8/layout/radial4"/>
    <dgm:cxn modelId="{0EA95021-7AE3-43F3-9932-FE5299B493D0}" type="presParOf" srcId="{F1891B6E-6E8D-41B7-8053-79717468A5E0}" destId="{810B4348-5358-4072-AAB4-457A34BD9D5B}" srcOrd="2" destOrd="0" presId="urn:microsoft.com/office/officeart/2005/8/layout/radial4"/>
    <dgm:cxn modelId="{0E8D7737-4A06-476A-AE1E-1538D878756F}" type="presParOf" srcId="{F1891B6E-6E8D-41B7-8053-79717468A5E0}" destId="{4B4A75B0-6AB8-44C6-81C3-2DD427144D6A}" srcOrd="3" destOrd="0" presId="urn:microsoft.com/office/officeart/2005/8/layout/radial4"/>
    <dgm:cxn modelId="{7268329C-4383-4640-999E-2E22095E7E34}" type="presParOf" srcId="{F1891B6E-6E8D-41B7-8053-79717468A5E0}" destId="{36238117-FDA7-43F8-8E8E-4B68B774B0B5}" srcOrd="4" destOrd="0" presId="urn:microsoft.com/office/officeart/2005/8/layout/radial4"/>
    <dgm:cxn modelId="{F6582169-C783-4F41-BF6C-A01E5F37F666}" type="presParOf" srcId="{F1891B6E-6E8D-41B7-8053-79717468A5E0}" destId="{BB9958EB-5F22-4497-BF8A-961A801FFEBD}" srcOrd="5" destOrd="0" presId="urn:microsoft.com/office/officeart/2005/8/layout/radial4"/>
    <dgm:cxn modelId="{C944DFE2-B8D3-494D-887D-154A0D6F16DA}" type="presParOf" srcId="{F1891B6E-6E8D-41B7-8053-79717468A5E0}" destId="{6C245A51-915D-4EDD-9430-43D9E352E2BB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4FA7E1-F407-4BCE-A7C6-F65FC649D90A}">
      <dsp:nvSpPr>
        <dsp:cNvPr id="0" name=""/>
        <dsp:cNvSpPr/>
      </dsp:nvSpPr>
      <dsp:spPr>
        <a:xfrm>
          <a:off x="2825160" y="2230112"/>
          <a:ext cx="1869829" cy="18698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500" kern="1200" dirty="0"/>
            <a:t>UI(</a:t>
          </a:r>
          <a:r>
            <a:rPr lang="de-AT" sz="2500" kern="1200" dirty="0" err="1"/>
            <a:t>javaFX</a:t>
          </a:r>
          <a:r>
            <a:rPr lang="de-AT" sz="2500" kern="1200" dirty="0"/>
            <a:t>)</a:t>
          </a:r>
        </a:p>
      </dsp:txBody>
      <dsp:txXfrm>
        <a:off x="3098990" y="2503942"/>
        <a:ext cx="1322169" cy="1322169"/>
      </dsp:txXfrm>
    </dsp:sp>
    <dsp:sp modelId="{C2C3CCB3-EB62-4050-B469-74884F72C936}">
      <dsp:nvSpPr>
        <dsp:cNvPr id="0" name=""/>
        <dsp:cNvSpPr/>
      </dsp:nvSpPr>
      <dsp:spPr>
        <a:xfrm rot="12900000">
          <a:off x="1620363" y="1902813"/>
          <a:ext cx="1435228" cy="53290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0B4348-5358-4072-AAB4-457A34BD9D5B}">
      <dsp:nvSpPr>
        <dsp:cNvPr id="0" name=""/>
        <dsp:cNvSpPr/>
      </dsp:nvSpPr>
      <dsp:spPr>
        <a:xfrm>
          <a:off x="861973" y="1047122"/>
          <a:ext cx="1776338" cy="1421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kern="1200" dirty="0" err="1"/>
            <a:t>BetterSafecontroller</a:t>
          </a:r>
          <a:r>
            <a:rPr lang="de-AT" sz="1300" kern="1200" dirty="0" err="1"/>
            <a:t>.rex</a:t>
          </a:r>
          <a:endParaRPr lang="de-AT" sz="1300" kern="1200" dirty="0"/>
        </a:p>
      </dsp:txBody>
      <dsp:txXfrm>
        <a:off x="903595" y="1088744"/>
        <a:ext cx="1693094" cy="1337826"/>
      </dsp:txXfrm>
    </dsp:sp>
    <dsp:sp modelId="{4B4A75B0-6AB8-44C6-81C3-2DD427144D6A}">
      <dsp:nvSpPr>
        <dsp:cNvPr id="0" name=""/>
        <dsp:cNvSpPr/>
      </dsp:nvSpPr>
      <dsp:spPr>
        <a:xfrm rot="16200000">
          <a:off x="3042461" y="1162516"/>
          <a:ext cx="1435228" cy="53290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238117-FDA7-43F8-8E8E-4B68B774B0B5}">
      <dsp:nvSpPr>
        <dsp:cNvPr id="0" name=""/>
        <dsp:cNvSpPr/>
      </dsp:nvSpPr>
      <dsp:spPr>
        <a:xfrm>
          <a:off x="2871906" y="817"/>
          <a:ext cx="1776338" cy="1421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 err="1"/>
            <a:t>BetterSafe.fxml</a:t>
          </a:r>
          <a:endParaRPr lang="de-AT" sz="2000" kern="1200" dirty="0"/>
        </a:p>
      </dsp:txBody>
      <dsp:txXfrm>
        <a:off x="2913528" y="42439"/>
        <a:ext cx="1693094" cy="1337826"/>
      </dsp:txXfrm>
    </dsp:sp>
    <dsp:sp modelId="{BB9958EB-5F22-4497-BF8A-961A801FFEBD}">
      <dsp:nvSpPr>
        <dsp:cNvPr id="0" name=""/>
        <dsp:cNvSpPr/>
      </dsp:nvSpPr>
      <dsp:spPr>
        <a:xfrm rot="19500000">
          <a:off x="4464559" y="1902813"/>
          <a:ext cx="1435228" cy="53290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245A51-915D-4EDD-9430-43D9E352E2BB}">
      <dsp:nvSpPr>
        <dsp:cNvPr id="0" name=""/>
        <dsp:cNvSpPr/>
      </dsp:nvSpPr>
      <dsp:spPr>
        <a:xfrm>
          <a:off x="4881839" y="1047122"/>
          <a:ext cx="1776338" cy="1421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 err="1"/>
            <a:t>BetterSafe.rex</a:t>
          </a:r>
          <a:r>
            <a:rPr lang="de-AT" sz="2000" kern="1200" dirty="0"/>
            <a:t> </a:t>
          </a:r>
        </a:p>
      </dsp:txBody>
      <dsp:txXfrm>
        <a:off x="4923461" y="1088744"/>
        <a:ext cx="1693094" cy="13378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AF92BA0-9758-46D5-B41B-D976CB6A5F9E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902E014-19DF-4184-AB88-34C8CC8AC3E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409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2BA0-9758-46D5-B41B-D976CB6A5F9E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E014-19DF-4184-AB88-34C8CC8AC3E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1319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2BA0-9758-46D5-B41B-D976CB6A5F9E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E014-19DF-4184-AB88-34C8CC8AC3E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2479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2BA0-9758-46D5-B41B-D976CB6A5F9E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E014-19DF-4184-AB88-34C8CC8AC3E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039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2BA0-9758-46D5-B41B-D976CB6A5F9E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E014-19DF-4184-AB88-34C8CC8AC3E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365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2BA0-9758-46D5-B41B-D976CB6A5F9E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E014-19DF-4184-AB88-34C8CC8AC3E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9879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2BA0-9758-46D5-B41B-D976CB6A5F9E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E014-19DF-4184-AB88-34C8CC8AC3E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63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2BA0-9758-46D5-B41B-D976CB6A5F9E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E014-19DF-4184-AB88-34C8CC8AC3E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8674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2BA0-9758-46D5-B41B-D976CB6A5F9E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E014-19DF-4184-AB88-34C8CC8AC3E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7572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2BA0-9758-46D5-B41B-D976CB6A5F9E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902E014-19DF-4184-AB88-34C8CC8AC3E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4592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AF92BA0-9758-46D5-B41B-D976CB6A5F9E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902E014-19DF-4184-AB88-34C8CC8AC3E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3444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AF92BA0-9758-46D5-B41B-D976CB6A5F9E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1902E014-19DF-4184-AB88-34C8CC8AC3E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2833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E24A02E-5FD2-428E-A1E4-FDF96B0B6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808B93E-0C39-407B-943D-71F2BAFB4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645302B-728A-47F9-BC0E-8C656018BA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3" y="770466"/>
            <a:ext cx="9292209" cy="4123267"/>
          </a:xfrm>
        </p:spPr>
        <p:txBody>
          <a:bodyPr>
            <a:normAutofit/>
          </a:bodyPr>
          <a:lstStyle/>
          <a:p>
            <a:r>
              <a:rPr lang="de-AT" sz="8900">
                <a:solidFill>
                  <a:schemeClr val="accent1">
                    <a:lumMod val="75000"/>
                  </a:schemeClr>
                </a:solidFill>
              </a:rPr>
              <a:t>Projektpräsentation</a:t>
            </a:r>
            <a:br>
              <a:rPr lang="de-AT" sz="8900">
                <a:solidFill>
                  <a:schemeClr val="accent1">
                    <a:lumMod val="75000"/>
                  </a:schemeClr>
                </a:solidFill>
              </a:rPr>
            </a:br>
            <a:r>
              <a:rPr lang="de-AT" sz="8900">
                <a:solidFill>
                  <a:schemeClr val="accent1">
                    <a:lumMod val="75000"/>
                  </a:schemeClr>
                </a:solidFill>
              </a:rPr>
              <a:t>BetterSafe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C7E1896-2992-48D4-85AC-95AB8AB14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15466"/>
            <a:ext cx="12192000" cy="164253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BCCFF8C-B44E-4F0E-B718-3255981D98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5537199"/>
            <a:ext cx="9228201" cy="800545"/>
          </a:xfrm>
        </p:spPr>
        <p:txBody>
          <a:bodyPr>
            <a:normAutofit/>
          </a:bodyPr>
          <a:lstStyle/>
          <a:p>
            <a:r>
              <a:rPr lang="de-AT" sz="3600">
                <a:solidFill>
                  <a:srgbClr val="FFFFFF"/>
                </a:solidFill>
              </a:rPr>
              <a:t>Elias Haueis und Antonia Buchner</a:t>
            </a:r>
          </a:p>
        </p:txBody>
      </p:sp>
    </p:spTree>
    <p:extLst>
      <p:ext uri="{BB962C8B-B14F-4D97-AF65-F5344CB8AC3E}">
        <p14:creationId xmlns:p14="http://schemas.microsoft.com/office/powerpoint/2010/main" val="335539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EEBD75-6C04-4DC9-940B-FD9BE3A7D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BetterSafe</a:t>
            </a:r>
            <a:r>
              <a:rPr lang="de-DE" dirty="0"/>
              <a:t> </a:t>
            </a:r>
            <a:endParaRPr lang="de-AT" dirty="0"/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59D18D50-9989-4451-9D17-61CD3EE2E6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229366"/>
              </p:ext>
            </p:extLst>
          </p:nvPr>
        </p:nvGraphicFramePr>
        <p:xfrm>
          <a:off x="3909848" y="1671146"/>
          <a:ext cx="7520151" cy="4100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llipse 4">
            <a:extLst>
              <a:ext uri="{FF2B5EF4-FFF2-40B4-BE49-F238E27FC236}">
                <a16:creationId xmlns:a16="http://schemas.microsoft.com/office/drawing/2014/main" id="{980FECC2-2DA2-4425-98A6-A8B179BE7A39}"/>
              </a:ext>
            </a:extLst>
          </p:cNvPr>
          <p:cNvSpPr/>
          <p:nvPr/>
        </p:nvSpPr>
        <p:spPr>
          <a:xfrm>
            <a:off x="762001" y="3899338"/>
            <a:ext cx="2359571" cy="1963000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de-AT" dirty="0"/>
              <a:t>BetterSafe.java</a:t>
            </a:r>
          </a:p>
          <a:p>
            <a:endParaRPr lang="de-AT" sz="2000" dirty="0"/>
          </a:p>
          <a:p>
            <a:endParaRPr lang="de-AT" dirty="0"/>
          </a:p>
        </p:txBody>
      </p:sp>
      <p:sp>
        <p:nvSpPr>
          <p:cNvPr id="7" name="Pfeil: nach links 6">
            <a:extLst>
              <a:ext uri="{FF2B5EF4-FFF2-40B4-BE49-F238E27FC236}">
                <a16:creationId xmlns:a16="http://schemas.microsoft.com/office/drawing/2014/main" id="{9451F924-E0AB-4606-8CB2-9D3F9FBB59FC}"/>
              </a:ext>
            </a:extLst>
          </p:cNvPr>
          <p:cNvSpPr/>
          <p:nvPr/>
        </p:nvSpPr>
        <p:spPr>
          <a:xfrm rot="19729790">
            <a:off x="3208435" y="4075961"/>
            <a:ext cx="1435228" cy="532901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78576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7E1FD9-C543-43B5-9B17-5A0D273F5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BetterSafe.java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CA85247-DC6B-44AB-8876-C24E734B0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4" y="2157731"/>
            <a:ext cx="10753725" cy="3766185"/>
          </a:xfrm>
        </p:spPr>
        <p:txBody>
          <a:bodyPr/>
          <a:lstStyle/>
          <a:p>
            <a:pPr>
              <a:buFontTx/>
              <a:buChar char="-"/>
            </a:pPr>
            <a:r>
              <a:rPr lang="de-AT" dirty="0" err="1">
                <a:solidFill>
                  <a:schemeClr val="tx1"/>
                </a:solidFill>
              </a:rPr>
              <a:t>BouncyCastle</a:t>
            </a:r>
            <a:r>
              <a:rPr lang="de-AT" dirty="0">
                <a:solidFill>
                  <a:schemeClr val="tx1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de-AT" dirty="0">
                <a:solidFill>
                  <a:schemeClr val="tx1"/>
                </a:solidFill>
              </a:rPr>
              <a:t>Class: SHA256Digest </a:t>
            </a:r>
          </a:p>
          <a:p>
            <a:pPr>
              <a:buFontTx/>
              <a:buChar char="-"/>
            </a:pPr>
            <a:r>
              <a:rPr lang="de-AT" dirty="0">
                <a:solidFill>
                  <a:schemeClr val="tx1"/>
                </a:solidFill>
              </a:rPr>
              <a:t>SHA256:  </a:t>
            </a:r>
            <a:r>
              <a:rPr lang="de-AT" dirty="0" err="1">
                <a:solidFill>
                  <a:schemeClr val="tx1"/>
                </a:solidFill>
              </a:rPr>
              <a:t>cryptographic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hash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function</a:t>
            </a:r>
            <a:r>
              <a:rPr lang="de-AT" dirty="0">
                <a:solidFill>
                  <a:schemeClr val="tx1"/>
                </a:solidFill>
              </a:rPr>
              <a:t> </a:t>
            </a:r>
          </a:p>
          <a:p>
            <a:pPr>
              <a:buFontTx/>
              <a:buChar char="-"/>
            </a:pPr>
            <a:endParaRPr lang="de-AT" dirty="0">
              <a:solidFill>
                <a:schemeClr val="tx1"/>
              </a:solidFill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AE545DE-E5D2-4E33-B5FD-3224125ED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223" y="1074821"/>
            <a:ext cx="4843331" cy="450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53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7E1FD9-C543-43B5-9B17-5A0D273F5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5425"/>
            <a:ext cx="10772775" cy="1658198"/>
          </a:xfrm>
        </p:spPr>
        <p:txBody>
          <a:bodyPr/>
          <a:lstStyle/>
          <a:p>
            <a:r>
              <a:rPr lang="de-AT" dirty="0" err="1"/>
              <a:t>BetterSafe.rex</a:t>
            </a:r>
            <a:endParaRPr lang="de-AT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D50F2931-DF41-4E32-BCBF-BDF3FE2A9F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541" y="1521036"/>
            <a:ext cx="7037421" cy="485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550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7E1FD9-C543-43B5-9B17-5A0D273F5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192473"/>
            <a:ext cx="10772775" cy="1658198"/>
          </a:xfrm>
        </p:spPr>
        <p:txBody>
          <a:bodyPr/>
          <a:lstStyle/>
          <a:p>
            <a:r>
              <a:rPr lang="de-AT" dirty="0" err="1"/>
              <a:t>BetterSafe.fxml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0CB8E6ED-FCF6-4F48-A99D-40F5382C5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32E5D23-6714-4383-92BE-93A627B9AC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29" r="15072"/>
          <a:stretch/>
        </p:blipFill>
        <p:spPr>
          <a:xfrm>
            <a:off x="761619" y="1651561"/>
            <a:ext cx="11157626" cy="4809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137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7E1FD9-C543-43B5-9B17-5A0D273F5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606" y="164281"/>
            <a:ext cx="10772775" cy="1658198"/>
          </a:xfrm>
        </p:spPr>
        <p:txBody>
          <a:bodyPr/>
          <a:lstStyle/>
          <a:p>
            <a:r>
              <a:rPr lang="de-AT" dirty="0" err="1"/>
              <a:t>BetterSafeController.rex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DEA7A729-CEED-414E-9678-7A09FA961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9A871D46-2D62-4FEF-8BEC-CA06E7288D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3641" y="1533887"/>
            <a:ext cx="7104717" cy="5065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113432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0</TotalTime>
  <Words>46</Words>
  <Application>Microsoft Office PowerPoint</Application>
  <PresentationFormat>Breitbild</PresentationFormat>
  <Paragraphs>15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 Light</vt:lpstr>
      <vt:lpstr>Metropolitan</vt:lpstr>
      <vt:lpstr>Projektpräsentation BetterSafe</vt:lpstr>
      <vt:lpstr>BetterSafe </vt:lpstr>
      <vt:lpstr>BetterSafe.java</vt:lpstr>
      <vt:lpstr>BetterSafe.rex</vt:lpstr>
      <vt:lpstr>BetterSafe.fxml</vt:lpstr>
      <vt:lpstr>BetterSafeController.rex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Projektideen Gruppe 3 </dc:title>
  <dc:creator>Antonia B</dc:creator>
  <cp:lastModifiedBy>Elias Haueis</cp:lastModifiedBy>
  <cp:revision>4</cp:revision>
  <dcterms:created xsi:type="dcterms:W3CDTF">2022-01-19T15:11:49Z</dcterms:created>
  <dcterms:modified xsi:type="dcterms:W3CDTF">2022-01-27T20:39:49Z</dcterms:modified>
</cp:coreProperties>
</file>