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9" r:id="rId5"/>
    <p:sldId id="257" r:id="rId6"/>
    <p:sldId id="261" r:id="rId7"/>
    <p:sldId id="263" r:id="rId8"/>
  </p:sldIdLst>
  <p:sldSz cx="9144000" cy="5715000" type="screen16x10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5465">
          <p15:clr>
            <a:srgbClr val="A4A3A4"/>
          </p15:clr>
        </p15:guide>
        <p15:guide id="3" pos="4241">
          <p15:clr>
            <a:srgbClr val="A4A3A4"/>
          </p15:clr>
        </p15:guide>
        <p15:guide id="4" pos="4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2" name="Author" initials="A" lastIdx="0" clrIdx="1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FF7"/>
    <a:srgbClr val="CBDDEF"/>
    <a:srgbClr val="0096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6" autoAdjust="0"/>
    <p:restoredTop sz="93783" autoAdjust="0"/>
  </p:normalViewPr>
  <p:slideViewPr>
    <p:cSldViewPr snapToGrid="0" showGuides="1">
      <p:cViewPr varScale="1">
        <p:scale>
          <a:sx n="91" d="100"/>
          <a:sy n="91" d="100"/>
        </p:scale>
        <p:origin x="408" y="90"/>
      </p:cViewPr>
      <p:guideLst>
        <p:guide orient="horz" pos="1800"/>
        <p:guide pos="5465"/>
        <p:guide pos="4241"/>
        <p:guide pos="4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229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11/06/2021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‹#›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en-GB" smtClean="0"/>
              <a:pPr/>
              <a:t>11/06/2021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 kurz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 userDrawn="1"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3" name="Bild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2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baseline="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31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344613"/>
            <a:ext cx="7759644" cy="3587051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2408" y="1265366"/>
            <a:ext cx="8210547" cy="381494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 dirty="0"/>
              <a:t>Placeholder for objects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344612"/>
            <a:ext cx="3960000" cy="3715067"/>
          </a:xfrm>
        </p:spPr>
        <p:txBody>
          <a:bodyPr>
            <a:normAutofit/>
          </a:bodyPr>
          <a:lstStyle>
            <a:lvl1pP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344613"/>
            <a:ext cx="3960000" cy="3715067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95443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1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2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501539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1" tIns="45715" rIns="91431" bIns="45715" rtlCol="0" anchor="ctr"/>
          <a:lstStyle/>
          <a:p>
            <a:pPr algn="ctr"/>
            <a:endParaRPr lang="en-GB" dirty="0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127250"/>
            <a:ext cx="492443" cy="2252663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84020" y="2559843"/>
            <a:ext cx="2763926" cy="1811291"/>
          </a:xfrm>
        </p:spPr>
        <p:txBody>
          <a:bodyPr>
            <a:normAutofit/>
          </a:bodyPr>
          <a:lstStyle>
            <a:lvl1pPr marL="0" marR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Adressdaten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eingeben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58867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44613"/>
            <a:ext cx="7764463" cy="3715067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39700"/>
            <a:ext cx="6840000" cy="9038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6856333" y="5296319"/>
            <a:ext cx="892150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GB" dirty="0"/>
              <a:t>Page </a:t>
            </a:r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5" r:id="rId2"/>
    <p:sldLayoutId id="2147483663" r:id="rId3"/>
    <p:sldLayoutId id="2147483664" r:id="rId4"/>
    <p:sldLayoutId id="2147483667" r:id="rId5"/>
    <p:sldLayoutId id="2147483668" r:id="rId6"/>
    <p:sldLayoutId id="2147483670" r:id="rId7"/>
  </p:sldLayoutIdLst>
  <p:transition>
    <p:fade/>
  </p:transition>
  <p:hf hdr="0" dt="0"/>
  <p:txStyles>
    <p:titleStyle>
      <a:lvl1pPr algn="l" defTabSz="914306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700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88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352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22" userDrawn="1">
          <p15:clr>
            <a:srgbClr val="F26B43"/>
          </p15:clr>
        </p15:guide>
        <p15:guide id="12" orient="horz" pos="10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287338" y="2941638"/>
            <a:ext cx="4284662" cy="620885"/>
          </a:xfrm>
        </p:spPr>
        <p:txBody>
          <a:bodyPr/>
          <a:lstStyle/>
          <a:p>
            <a:r>
              <a:rPr lang="de-AT" dirty="0"/>
              <a:t>Emil Nusser &amp; Thomas Schroll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Business </a:t>
            </a:r>
            <a:r>
              <a:rPr lang="de-AT" dirty="0" err="1"/>
              <a:t>Programming</a:t>
            </a:r>
            <a:r>
              <a:rPr lang="de-AT" dirty="0"/>
              <a:t> II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Projektideen Gruppe 6</a:t>
            </a:r>
          </a:p>
        </p:txBody>
      </p:sp>
    </p:spTree>
    <p:extLst>
      <p:ext uri="{BB962C8B-B14F-4D97-AF65-F5344CB8AC3E}">
        <p14:creationId xmlns:p14="http://schemas.microsoft.com/office/powerpoint/2010/main" val="27273508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Verwaltung</a:t>
            </a:r>
            <a:r>
              <a:rPr lang="en-GB" dirty="0"/>
              <a:t> von </a:t>
            </a:r>
            <a:r>
              <a:rPr lang="en-GB" dirty="0" err="1"/>
              <a:t>Mitgliedern</a:t>
            </a:r>
            <a:r>
              <a:rPr lang="en-GB" dirty="0"/>
              <a:t> </a:t>
            </a:r>
            <a:r>
              <a:rPr lang="en-GB" dirty="0" err="1"/>
              <a:t>eines</a:t>
            </a:r>
            <a:r>
              <a:rPr lang="en-GB" dirty="0"/>
              <a:t> Vereins</a:t>
            </a:r>
          </a:p>
          <a:p>
            <a:pPr lvl="1">
              <a:lnSpc>
                <a:spcPct val="150000"/>
              </a:lnSpc>
            </a:pPr>
            <a:r>
              <a:rPr lang="en-GB" dirty="0" err="1"/>
              <a:t>Hinzufügen</a:t>
            </a:r>
            <a:r>
              <a:rPr lang="en-GB" dirty="0"/>
              <a:t>, </a:t>
            </a:r>
            <a:r>
              <a:rPr lang="en-GB" dirty="0" err="1"/>
              <a:t>ändern</a:t>
            </a:r>
            <a:r>
              <a:rPr lang="en-GB" dirty="0"/>
              <a:t> und </a:t>
            </a:r>
            <a:r>
              <a:rPr lang="en-GB" dirty="0" err="1"/>
              <a:t>entfernen</a:t>
            </a:r>
            <a:r>
              <a:rPr lang="en-GB" dirty="0"/>
              <a:t> von </a:t>
            </a:r>
            <a:r>
              <a:rPr lang="en-GB" dirty="0" err="1"/>
              <a:t>Mitgliedern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err="1"/>
              <a:t>Nutzt</a:t>
            </a:r>
            <a:r>
              <a:rPr lang="en-GB" dirty="0"/>
              <a:t>: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Java Runtime Environment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JavaFX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Jackson (Java JSON library)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777864" y="5262499"/>
            <a:ext cx="524544" cy="258085"/>
          </a:xfrm>
        </p:spPr>
        <p:txBody>
          <a:bodyPr/>
          <a:lstStyle/>
          <a:p>
            <a:fld id="{BE3DC40E-DBBE-4E2D-9EEC-FBF0DA0E9179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Jadmin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71617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DCC501-CA9E-451D-88E4-3546DEFA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T" dirty="0"/>
              <a:t>Visualize CSV Daten mit Java</a:t>
            </a:r>
          </a:p>
          <a:p>
            <a:pPr>
              <a:lnSpc>
                <a:spcPct val="150000"/>
              </a:lnSpc>
            </a:pPr>
            <a:r>
              <a:rPr lang="en-AT" dirty="0"/>
              <a:t>Nutzt: 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Java Runtime Environment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JavaFX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opencsv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997624-C329-4C23-A4DE-151D878B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VisualizeIt!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15DA5-FF98-4577-8B05-7970B1D7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36110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DCC501-CA9E-451D-88E4-3546DEFA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/>
              <a:t>Öffnet</a:t>
            </a:r>
            <a:r>
              <a:rPr lang="en-GB" dirty="0"/>
              <a:t> Java um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Kunstwerk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erstellen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err="1"/>
              <a:t>Nutzt</a:t>
            </a:r>
            <a:r>
              <a:rPr lang="en-GB" dirty="0"/>
              <a:t>: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Java Runtime Environment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JavaFX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ImageJ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997624-C329-4C23-A4DE-151D878B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So wird Kunst gemacht 2.0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15DA5-FF98-4577-8B05-7970B1D7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0681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English UK"/>
</p:tagLst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 with pictures V1.potx" id="{A40F362A-B76E-412D-8E18-69796A2AA4D0}" vid="{109EF84B-B0AD-4929-8F80-9F33A237FDD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0dcebb7a579e7f029c72fac92e1dfe73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b5ffb9764d314564f3e389d2af5484ad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Office 2003"/>
              <xsd:enumeration value="Office 2007-2013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 xsi:nil="true"/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Office 2007-2013</Forma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A01B68-F869-4573-825C-4DD8EBCAE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4CA5C6-2D19-402E-93C4-D8DC7CBBDCC2}">
  <ds:schemaRefs>
    <ds:schemaRef ds:uri="1a8d9a65-8471-4209-a900-f8e11db75e0a"/>
    <ds:schemaRef ds:uri="dde413db-0745-4f3a-8dca-564dc7ff6f7d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purl.org/dc/terms/"/>
    <ds:schemaRef ds:uri="08b0a3ee-3d2a-451c-9a1a-7e5d5b0c9c77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8F21957-FCA6-4C40-BED5-A169E35177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 Template ENGLISH 16x10 with pictures V1</Template>
  <TotalTime>0</TotalTime>
  <Words>74</Words>
  <Application>Microsoft Office PowerPoint</Application>
  <PresentationFormat>On-screen Show (16:10)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Georgia</vt:lpstr>
      <vt:lpstr>Verdana</vt:lpstr>
      <vt:lpstr>Wingdings</vt:lpstr>
      <vt:lpstr>WU 16:10</vt:lpstr>
      <vt:lpstr>Projektideen Gruppe 6</vt:lpstr>
      <vt:lpstr>Jadmin</vt:lpstr>
      <vt:lpstr>VisualizeIt!</vt:lpstr>
      <vt:lpstr>So wird Kunst gemacht 2.0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2017-03-31T09:52:02Z</dcterms:created>
  <dcterms:modified xsi:type="dcterms:W3CDTF">2021-06-11T08:38:37Z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WU Thema">
    <vt:lpwstr>403;#Corporate Design|19895bcd-b158-45ae-ab7b-f5ca217dfcec</vt:lpwstr>
  </property>
  <property fmtid="{D5CDD505-2E9C-101B-9397-08002B2CF9AE}" pid="4" name="Dokumentenart">
    <vt:lpwstr>266;#Vorlagen|17fc50ed-8ad1-47be-ab12-04243fd74ddb</vt:lpwstr>
  </property>
</Properties>
</file>