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9" r:id="rId5"/>
    <p:sldId id="257" r:id="rId6"/>
    <p:sldId id="261" r:id="rId7"/>
    <p:sldId id="263" r:id="rId8"/>
  </p:sldIdLst>
  <p:sldSz cx="9144000" cy="5715000" type="screen16x10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5465">
          <p15:clr>
            <a:srgbClr val="A4A3A4"/>
          </p15:clr>
        </p15:guide>
        <p15:guide id="3" pos="4241">
          <p15:clr>
            <a:srgbClr val="A4A3A4"/>
          </p15:clr>
        </p15:guide>
        <p15:guide id="4" pos="4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2" name="Author" initials="A" lastIdx="0" clrIdx="1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FF7"/>
    <a:srgbClr val="CBDDEF"/>
    <a:srgbClr val="0096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79" autoAdjust="0"/>
    <p:restoredTop sz="93783" autoAdjust="0"/>
  </p:normalViewPr>
  <p:slideViewPr>
    <p:cSldViewPr snapToGrid="0" showGuides="1">
      <p:cViewPr varScale="1">
        <p:scale>
          <a:sx n="222" d="100"/>
          <a:sy n="222" d="100"/>
        </p:scale>
        <p:origin x="656" y="176"/>
      </p:cViewPr>
      <p:guideLst>
        <p:guide orient="horz" pos="1800"/>
        <p:guide pos="5465"/>
        <p:guide pos="4241"/>
        <p:guide pos="4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4" d="100"/>
          <a:sy n="94" d="100"/>
        </p:scale>
        <p:origin x="274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en-GB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17/06/2021</a:t>
            </a:fld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en-GB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‹#›</a:t>
            </a:fld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en-GB" smtClean="0"/>
              <a:pPr/>
              <a:t>17/06/2021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 kurz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6685846" y="5127682"/>
            <a:ext cx="1749600" cy="401894"/>
          </a:xfrm>
          <a:prstGeom prst="rect">
            <a:avLst/>
          </a:prstGeom>
        </p:spPr>
      </p:pic>
      <p:grpSp>
        <p:nvGrpSpPr>
          <p:cNvPr id="18" name="Gruppieren 17"/>
          <p:cNvGrpSpPr/>
          <p:nvPr userDrawn="1"/>
        </p:nvGrpSpPr>
        <p:grpSpPr>
          <a:xfrm>
            <a:off x="295575" y="625621"/>
            <a:ext cx="8552850" cy="2037600"/>
            <a:chOff x="287338" y="603319"/>
            <a:chExt cx="8552850" cy="203760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23" name="Bild 1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56993" y="1066425"/>
            <a:ext cx="1874020" cy="975100"/>
          </a:xfrm>
          <a:prstGeom prst="rect">
            <a:avLst/>
          </a:prstGeom>
        </p:spPr>
      </p:pic>
      <p:sp>
        <p:nvSpPr>
          <p:cNvPr id="24" name="Textplatzhalter 9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287338" y="2941638"/>
            <a:ext cx="4284662" cy="805551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baseline="0" dirty="0" smtClean="0"/>
            </a:lvl1pPr>
          </a:lstStyle>
          <a:p>
            <a:r>
              <a:rPr lang="en-GB" dirty="0"/>
              <a:t>Information about presentation (author, version No. etc.)</a:t>
            </a:r>
          </a:p>
        </p:txBody>
      </p:sp>
      <p:sp>
        <p:nvSpPr>
          <p:cNvPr id="30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993080"/>
            <a:ext cx="5436000" cy="35153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subtitle here if required</a:t>
            </a:r>
          </a:p>
        </p:txBody>
      </p:sp>
      <p:sp>
        <p:nvSpPr>
          <p:cNvPr id="31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301365"/>
            <a:ext cx="5436000" cy="1026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dirty="0"/>
              <a:t>Max. 2 lines of text for header</a:t>
            </a:r>
          </a:p>
        </p:txBody>
      </p:sp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4183" y="5129960"/>
            <a:ext cx="1749556" cy="402337"/>
          </a:xfrm>
          <a:prstGeom prst="rect">
            <a:avLst/>
          </a:prstGeom>
        </p:spPr>
      </p:pic>
      <p:pic>
        <p:nvPicPr>
          <p:cNvPr id="20" name="Bild 1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56993" y="1066425"/>
            <a:ext cx="1874020" cy="975100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287338" y="2941638"/>
            <a:ext cx="4284662" cy="805551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r>
              <a:rPr lang="en-GB" dirty="0"/>
              <a:t>Information about presentation (author, version No. etc.)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301365"/>
            <a:ext cx="5436000" cy="1026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dirty="0"/>
              <a:t>Max. 2 lines of text for header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993080"/>
            <a:ext cx="5436000" cy="35153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subtitle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344613"/>
            <a:ext cx="7759644" cy="3587051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89347" cy="258085"/>
          </a:xfr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2408" y="1265366"/>
            <a:ext cx="8210547" cy="38149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 dirty="0"/>
              <a:t>Placeholder for objects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</a:t>
            </a:r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1621" y="289576"/>
            <a:ext cx="1168210" cy="607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89347" cy="258085"/>
          </a:xfr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5" y="1344612"/>
            <a:ext cx="3960000" cy="3715067"/>
          </a:xfrm>
        </p:spPr>
        <p:txBody>
          <a:bodyPr>
            <a:normAutofit/>
          </a:bodyPr>
          <a:lstStyle>
            <a:lvl1pPr>
              <a:defRPr sz="1600"/>
            </a:lvl1pPr>
            <a:lvl2pPr marL="541312" indent="-285750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344613"/>
            <a:ext cx="3960000" cy="371506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312" indent="-285750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95443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5" y="1935991"/>
            <a:ext cx="3960000" cy="316951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935991"/>
            <a:ext cx="3960000" cy="316951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4" y="1344613"/>
            <a:ext cx="3960811" cy="53313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en-GB" dirty="0"/>
              <a:t>Subtitle 1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4" y="1344613"/>
            <a:ext cx="3960811" cy="53313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en-GB" dirty="0"/>
              <a:t>Subtitle 2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501539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1" tIns="45715" rIns="91431" bIns="45715" rtlCol="0" anchor="ctr"/>
          <a:lstStyle/>
          <a:p>
            <a:pPr algn="ctr"/>
            <a:endParaRPr lang="en-GB" dirty="0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127250"/>
            <a:ext cx="492443" cy="2252663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684020" y="2559843"/>
            <a:ext cx="2763926" cy="1811291"/>
          </a:xfrm>
        </p:spPr>
        <p:txBody>
          <a:bodyPr>
            <a:normAutofit/>
          </a:bodyPr>
          <a:lstStyle>
            <a:lvl1pPr marL="0" marR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Adressdaten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eingeben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58867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44613"/>
            <a:ext cx="7764463" cy="3715067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</a:t>
            </a:r>
          </a:p>
        </p:txBody>
      </p:sp>
      <p:pic>
        <p:nvPicPr>
          <p:cNvPr id="20" name="Bild 19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1621" y="289576"/>
            <a:ext cx="1168210" cy="607850"/>
          </a:xfrm>
          <a:prstGeom prst="rect">
            <a:avLst/>
          </a:prstGeom>
        </p:spPr>
      </p:pic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39700"/>
            <a:ext cx="6840000" cy="9038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113" y="5341775"/>
            <a:ext cx="1083600" cy="24940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6856333" y="5296319"/>
            <a:ext cx="892150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GB" dirty="0"/>
              <a:t>Page </a:t>
            </a:r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5" r:id="rId2"/>
    <p:sldLayoutId id="2147483663" r:id="rId3"/>
    <p:sldLayoutId id="2147483664" r:id="rId4"/>
    <p:sldLayoutId id="2147483667" r:id="rId5"/>
    <p:sldLayoutId id="2147483668" r:id="rId6"/>
    <p:sldLayoutId id="2147483670" r:id="rId7"/>
  </p:sldLayoutIdLst>
  <p:transition>
    <p:fade/>
  </p:transition>
  <p:hf hdr="0" dt="0"/>
  <p:txStyles>
    <p:titleStyle>
      <a:lvl1pPr algn="l" defTabSz="914306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700" indent="-266700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88" indent="-27305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670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3525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278" userDrawn="1">
          <p15:clr>
            <a:srgbClr val="F26B43"/>
          </p15:clr>
        </p15:guide>
        <p15:guide id="9" orient="horz" pos="182" userDrawn="1">
          <p15:clr>
            <a:srgbClr val="F26B43"/>
          </p15:clr>
        </p15:guide>
        <p15:guide id="10" orient="horz" pos="847" userDrawn="1">
          <p15:clr>
            <a:srgbClr val="F26B43"/>
          </p15:clr>
        </p15:guide>
        <p15:guide id="11" orient="horz" pos="3522" userDrawn="1">
          <p15:clr>
            <a:srgbClr val="F26B43"/>
          </p15:clr>
        </p15:guide>
        <p15:guide id="12" orient="horz" pos="10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287338" y="2941638"/>
            <a:ext cx="4284662" cy="620885"/>
          </a:xfrm>
        </p:spPr>
        <p:txBody>
          <a:bodyPr/>
          <a:lstStyle/>
          <a:p>
            <a:r>
              <a:rPr lang="de-AT" dirty="0"/>
              <a:t>Emil Nusser &amp; Thomas Schroll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Business </a:t>
            </a:r>
            <a:r>
              <a:rPr lang="de-AT" dirty="0" err="1"/>
              <a:t>Programming</a:t>
            </a:r>
            <a:r>
              <a:rPr lang="de-AT" dirty="0"/>
              <a:t> II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Jadmin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735088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39019" y="1260597"/>
            <a:ext cx="7188678" cy="35870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Java Runtime Environment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JavaFX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JDBC (Java Database Connector)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SQLite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777864" y="5262499"/>
            <a:ext cx="524544" cy="258085"/>
          </a:xfrm>
        </p:spPr>
        <p:txBody>
          <a:bodyPr/>
          <a:lstStyle/>
          <a:p>
            <a:fld id="{BE3DC40E-DBBE-4E2D-9EEC-FBF0DA0E9179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Programme</a:t>
            </a:r>
          </a:p>
        </p:txBody>
      </p:sp>
      <p:pic>
        <p:nvPicPr>
          <p:cNvPr id="3" name="Picture 2" descr="Java Runtime Environment (64 Bit) - Download - CHIP">
            <a:extLst>
              <a:ext uri="{FF2B5EF4-FFF2-40B4-BE49-F238E27FC236}">
                <a16:creationId xmlns:a16="http://schemas.microsoft.com/office/drawing/2014/main" id="{358F5BF2-42B6-FF4B-B33A-30D951AD4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954" y="1241142"/>
            <a:ext cx="589706" cy="44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JavaFX und Raspbian OS">
            <a:extLst>
              <a:ext uri="{FF2B5EF4-FFF2-40B4-BE49-F238E27FC236}">
                <a16:creationId xmlns:a16="http://schemas.microsoft.com/office/drawing/2014/main" id="{52B679AA-C3A1-6A4F-A4A8-E8B50F0B4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798" y="2146244"/>
            <a:ext cx="1061150" cy="44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JDBC-Treiber | Oracle Schweiz">
            <a:extLst>
              <a:ext uri="{FF2B5EF4-FFF2-40B4-BE49-F238E27FC236}">
                <a16:creationId xmlns:a16="http://schemas.microsoft.com/office/drawing/2014/main" id="{FF6C7E0B-58FC-6741-9090-C5D059D3A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408" y="2947828"/>
            <a:ext cx="604598" cy="60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SQLite – Wikipedia">
            <a:extLst>
              <a:ext uri="{FF2B5EF4-FFF2-40B4-BE49-F238E27FC236}">
                <a16:creationId xmlns:a16="http://schemas.microsoft.com/office/drawing/2014/main" id="{E3F7F47F-B70F-1E43-AEDC-0E85F933F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6966" y="3871065"/>
            <a:ext cx="1170172" cy="55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71617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CC501-CA9E-451D-88E4-3546DEFA5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GB" dirty="0" err="1">
                <a:sym typeface="Wingdings" panose="05000000000000000000" pitchFamily="2" charset="2"/>
              </a:rPr>
              <a:t>Probleme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anfangs</a:t>
            </a:r>
            <a:r>
              <a:rPr lang="en-GB" dirty="0">
                <a:sym typeface="Wingdings" panose="05000000000000000000" pitchFamily="2" charset="2"/>
              </a:rPr>
              <a:t> JDBC </a:t>
            </a:r>
            <a:r>
              <a:rPr lang="en-GB" dirty="0" err="1">
                <a:sym typeface="Wingdings" panose="05000000000000000000" pitchFamily="2" charset="2"/>
              </a:rPr>
              <a:t>zum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Laufen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zu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bringen</a:t>
            </a:r>
            <a:endParaRPr lang="en-GB" dirty="0"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</a:pPr>
            <a:r>
              <a:rPr lang="en-GB" dirty="0" err="1">
                <a:sym typeface="Wingdings" panose="05000000000000000000" pitchFamily="2" charset="2"/>
              </a:rPr>
              <a:t>Beispiel</a:t>
            </a:r>
            <a:r>
              <a:rPr lang="en-GB" dirty="0">
                <a:sym typeface="Wingdings" panose="05000000000000000000" pitchFamily="2" charset="2"/>
              </a:rPr>
              <a:t> 25 </a:t>
            </a:r>
            <a:r>
              <a:rPr lang="en-GB" dirty="0" err="1">
                <a:sym typeface="Wingdings" panose="05000000000000000000" pitchFamily="2" charset="2"/>
              </a:rPr>
              <a:t>als</a:t>
            </a:r>
            <a:r>
              <a:rPr lang="en-GB" dirty="0">
                <a:sym typeface="Wingdings" panose="05000000000000000000" pitchFamily="2" charset="2"/>
              </a:rPr>
              <a:t> Basis</a:t>
            </a:r>
          </a:p>
          <a:p>
            <a:pPr lvl="1">
              <a:lnSpc>
                <a:spcPct val="200000"/>
              </a:lnSpc>
            </a:pPr>
            <a:r>
              <a:rPr lang="en-GB" dirty="0" err="1">
                <a:sym typeface="Wingdings" panose="05000000000000000000" pitchFamily="2" charset="2"/>
              </a:rPr>
              <a:t>guter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Anfang</a:t>
            </a:r>
            <a:r>
              <a:rPr lang="en-GB" dirty="0">
                <a:sym typeface="Wingdings" panose="05000000000000000000" pitchFamily="2" charset="2"/>
              </a:rPr>
              <a:t>, </a:t>
            </a:r>
            <a:r>
              <a:rPr lang="en-GB" dirty="0" err="1">
                <a:sym typeface="Wingdings" panose="05000000000000000000" pitchFamily="2" charset="2"/>
              </a:rPr>
              <a:t>aber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führte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zu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Problemen</a:t>
            </a:r>
            <a:endParaRPr lang="en-GB" dirty="0">
              <a:sym typeface="Wingdings" panose="05000000000000000000" pitchFamily="2" charset="2"/>
            </a:endParaRPr>
          </a:p>
          <a:p>
            <a:pPr lvl="1">
              <a:lnSpc>
                <a:spcPct val="200000"/>
              </a:lnSpc>
            </a:pPr>
            <a:r>
              <a:rPr lang="en-GB" dirty="0" err="1">
                <a:sym typeface="Wingdings" panose="05000000000000000000" pitchFamily="2" charset="2"/>
              </a:rPr>
              <a:t>viel</a:t>
            </a:r>
            <a:r>
              <a:rPr lang="en-GB" dirty="0">
                <a:sym typeface="Wingdings" panose="05000000000000000000" pitchFamily="2" charset="2"/>
              </a:rPr>
              <a:t> Zeit </a:t>
            </a:r>
            <a:r>
              <a:rPr lang="en-GB" dirty="0" err="1">
                <a:sym typeface="Wingdings" panose="05000000000000000000" pitchFamily="2" charset="2"/>
              </a:rPr>
              <a:t>verwendet</a:t>
            </a:r>
            <a:endParaRPr lang="en-GB" dirty="0">
              <a:sym typeface="Wingdings" panose="05000000000000000000" pitchFamily="2" charset="2"/>
            </a:endParaRPr>
          </a:p>
          <a:p>
            <a:pPr lvl="1">
              <a:lnSpc>
                <a:spcPct val="200000"/>
              </a:lnSpc>
            </a:pPr>
            <a:r>
              <a:rPr lang="en-GB" dirty="0" err="1">
                <a:sym typeface="Wingdings" panose="05000000000000000000" pitchFamily="2" charset="2"/>
              </a:rPr>
              <a:t>Regelmäßig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Absturz</a:t>
            </a:r>
            <a:endParaRPr lang="en-GB" dirty="0">
              <a:sym typeface="Wingdings" panose="05000000000000000000" pitchFamily="2" charset="2"/>
            </a:endParaRPr>
          </a:p>
          <a:p>
            <a:pPr lvl="1">
              <a:lnSpc>
                <a:spcPct val="200000"/>
              </a:lnSpc>
            </a:pPr>
            <a:r>
              <a:rPr lang="en-GB" dirty="0" err="1">
                <a:sym typeface="Wingdings" panose="05000000000000000000" pitchFamily="2" charset="2"/>
              </a:rPr>
              <a:t>Füllen</a:t>
            </a:r>
            <a:r>
              <a:rPr lang="en-GB" dirty="0">
                <a:sym typeface="Wingdings" panose="05000000000000000000" pitchFamily="2" charset="2"/>
              </a:rPr>
              <a:t> der </a:t>
            </a:r>
            <a:r>
              <a:rPr lang="en-GB" dirty="0" err="1">
                <a:sym typeface="Wingdings" panose="05000000000000000000" pitchFamily="2" charset="2"/>
              </a:rPr>
              <a:t>Daten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nur</a:t>
            </a:r>
            <a:r>
              <a:rPr lang="en-GB" dirty="0">
                <a:sym typeface="Wingdings" panose="05000000000000000000" pitchFamily="2" charset="2"/>
              </a:rPr>
              <a:t> auf </a:t>
            </a:r>
            <a:r>
              <a:rPr lang="en-GB" dirty="0" err="1">
                <a:sym typeface="Wingdings" panose="05000000000000000000" pitchFamily="2" charset="2"/>
              </a:rPr>
              <a:t>Knopfdruck</a:t>
            </a:r>
            <a:endParaRPr lang="en-GB" dirty="0"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</a:pPr>
            <a:r>
              <a:rPr lang="en-GB" dirty="0" err="1">
                <a:sym typeface="Wingdings" panose="05000000000000000000" pitchFamily="2" charset="2"/>
              </a:rPr>
              <a:t>Generell</a:t>
            </a:r>
            <a:r>
              <a:rPr lang="en-GB" dirty="0">
                <a:sym typeface="Wingdings" panose="05000000000000000000" pitchFamily="2" charset="2"/>
              </a:rPr>
              <a:t> (</a:t>
            </a:r>
            <a:r>
              <a:rPr lang="en-GB" dirty="0" err="1">
                <a:sym typeface="Wingdings" panose="05000000000000000000" pitchFamily="2" charset="2"/>
              </a:rPr>
              <a:t>wenn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auch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selten</a:t>
            </a:r>
            <a:r>
              <a:rPr lang="en-GB" dirty="0">
                <a:sym typeface="Wingdings" panose="05000000000000000000" pitchFamily="2" charset="2"/>
              </a:rPr>
              <a:t>) </a:t>
            </a:r>
            <a:r>
              <a:rPr lang="en-GB" dirty="0" err="1">
                <a:sym typeface="Wingdings" panose="05000000000000000000" pitchFamily="2" charset="2"/>
              </a:rPr>
              <a:t>Probleme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mit</a:t>
            </a:r>
            <a:r>
              <a:rPr lang="en-GB" dirty="0">
                <a:sym typeface="Wingdings" panose="05000000000000000000" pitchFamily="2" charset="2"/>
              </a:rPr>
              <a:t> der </a:t>
            </a:r>
            <a:r>
              <a:rPr lang="en-GB" dirty="0" err="1">
                <a:sym typeface="Wingdings" panose="05000000000000000000" pitchFamily="2" charset="2"/>
              </a:rPr>
              <a:t>Virtuellen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Maschine</a:t>
            </a:r>
            <a:endParaRPr lang="en-GB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997624-C329-4C23-A4DE-151D878B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Probleme</a:t>
            </a:r>
            <a:endParaRPr lang="en-A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15DA5-FF98-4577-8B05-7970B1D7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36110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CC501-CA9E-451D-88E4-3546DEFA5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GB" dirty="0" err="1"/>
              <a:t>Alles</a:t>
            </a:r>
            <a:r>
              <a:rPr lang="en-GB" dirty="0"/>
              <a:t> </a:t>
            </a:r>
            <a:r>
              <a:rPr lang="en-GB" dirty="0" err="1"/>
              <a:t>funktioniert</a:t>
            </a:r>
            <a:endParaRPr lang="en-GB" dirty="0"/>
          </a:p>
          <a:p>
            <a:pPr>
              <a:lnSpc>
                <a:spcPct val="200000"/>
              </a:lnSpc>
            </a:pP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vor</a:t>
            </a:r>
            <a:r>
              <a:rPr lang="en-GB" dirty="0"/>
              <a:t> </a:t>
            </a:r>
            <a:r>
              <a:rPr lang="en-GB" dirty="0" err="1"/>
              <a:t>komplizierten</a:t>
            </a:r>
            <a:r>
              <a:rPr lang="en-GB" dirty="0"/>
              <a:t> </a:t>
            </a:r>
            <a:r>
              <a:rPr lang="en-GB" dirty="0" err="1"/>
              <a:t>Beispielen</a:t>
            </a:r>
            <a:r>
              <a:rPr lang="en-GB" dirty="0"/>
              <a:t> </a:t>
            </a:r>
            <a:r>
              <a:rPr lang="en-GB" dirty="0" err="1"/>
              <a:t>zurückschrecken</a:t>
            </a:r>
            <a:r>
              <a:rPr lang="en-GB" dirty="0"/>
              <a:t> (fxml_99)</a:t>
            </a:r>
          </a:p>
          <a:p>
            <a:pPr>
              <a:lnSpc>
                <a:spcPct val="200000"/>
              </a:lnSpc>
            </a:pPr>
            <a:r>
              <a:rPr lang="en-GB" dirty="0" err="1"/>
              <a:t>Deutlich</a:t>
            </a:r>
            <a:r>
              <a:rPr lang="en-GB" dirty="0"/>
              <a:t> </a:t>
            </a:r>
            <a:r>
              <a:rPr lang="en-GB" dirty="0" err="1"/>
              <a:t>zeitintensiver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Projekt</a:t>
            </a:r>
            <a:r>
              <a:rPr lang="en-GB" dirty="0"/>
              <a:t> </a:t>
            </a:r>
            <a:r>
              <a:rPr lang="en-GB" dirty="0" err="1"/>
              <a:t>aus</a:t>
            </a:r>
            <a:r>
              <a:rPr lang="en-GB" dirty="0"/>
              <a:t> BPI</a:t>
            </a:r>
          </a:p>
          <a:p>
            <a:pPr>
              <a:lnSpc>
                <a:spcPct val="200000"/>
              </a:lnSpc>
            </a:pPr>
            <a:r>
              <a:rPr lang="en-GB" dirty="0" err="1"/>
              <a:t>Keine</a:t>
            </a:r>
            <a:r>
              <a:rPr lang="en-GB" dirty="0"/>
              <a:t> </a:t>
            </a:r>
            <a:r>
              <a:rPr lang="en-GB" dirty="0" err="1"/>
              <a:t>wirklichen</a:t>
            </a:r>
            <a:r>
              <a:rPr lang="en-GB" dirty="0"/>
              <a:t> “workarounds”</a:t>
            </a:r>
          </a:p>
          <a:p>
            <a:pPr>
              <a:lnSpc>
                <a:spcPct val="200000"/>
              </a:lnSpc>
            </a:pPr>
            <a:r>
              <a:rPr lang="en-GB" dirty="0" err="1"/>
              <a:t>Problemlösung</a:t>
            </a:r>
            <a:r>
              <a:rPr lang="en-GB" dirty="0"/>
              <a:t> </a:t>
            </a:r>
            <a:r>
              <a:rPr lang="en-GB" dirty="0" err="1"/>
              <a:t>größter</a:t>
            </a:r>
            <a:r>
              <a:rPr lang="en-GB" dirty="0"/>
              <a:t> Teil des </a:t>
            </a:r>
            <a:r>
              <a:rPr lang="en-GB" dirty="0" err="1"/>
              <a:t>Projekts</a:t>
            </a:r>
            <a:endParaRPr lang="en-GB" dirty="0"/>
          </a:p>
          <a:p>
            <a:pPr>
              <a:lnSpc>
                <a:spcPct val="200000"/>
              </a:lnSpc>
            </a:pPr>
            <a:r>
              <a:rPr lang="en-GB" dirty="0" err="1"/>
              <a:t>Viele</a:t>
            </a:r>
            <a:r>
              <a:rPr lang="en-GB" dirty="0"/>
              <a:t> </a:t>
            </a:r>
            <a:r>
              <a:rPr lang="en-GB" dirty="0" err="1"/>
              <a:t>Stunden</a:t>
            </a:r>
            <a:r>
              <a:rPr lang="en-GB" dirty="0"/>
              <a:t> </a:t>
            </a:r>
            <a:r>
              <a:rPr lang="en-GB" dirty="0" err="1"/>
              <a:t>Fehleranalyse</a:t>
            </a:r>
            <a:endParaRPr lang="en-GB" dirty="0"/>
          </a:p>
          <a:p>
            <a:pPr>
              <a:lnSpc>
                <a:spcPct val="200000"/>
              </a:lnSpc>
            </a:pPr>
            <a:r>
              <a:rPr lang="en-GB" dirty="0"/>
              <a:t>Trial-and-Error </a:t>
            </a:r>
            <a:r>
              <a:rPr lang="en-GB" dirty="0" err="1"/>
              <a:t>Herangehensweise</a:t>
            </a:r>
            <a:endParaRPr lang="en-GB" dirty="0"/>
          </a:p>
          <a:p>
            <a:pPr>
              <a:lnSpc>
                <a:spcPct val="200000"/>
              </a:lnSpc>
            </a:pPr>
            <a:r>
              <a:rPr lang="en-GB" b="1" dirty="0"/>
              <a:t>!</a:t>
            </a:r>
            <a:r>
              <a:rPr lang="en-GB" b="1" dirty="0" err="1"/>
              <a:t>Fragen</a:t>
            </a:r>
            <a:r>
              <a:rPr lang="en-GB" b="1" dirty="0"/>
              <a:t> </a:t>
            </a:r>
            <a:r>
              <a:rPr lang="en-GB" b="1" dirty="0" err="1"/>
              <a:t>stellen</a:t>
            </a:r>
            <a:r>
              <a:rPr lang="en-GB" b="1" dirty="0"/>
              <a:t>!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997624-C329-4C23-A4DE-151D878B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Fazit</a:t>
            </a:r>
            <a:r>
              <a:rPr lang="en-GB" dirty="0"/>
              <a:t>/</a:t>
            </a:r>
            <a:r>
              <a:rPr lang="en-GB"/>
              <a:t>Lessons learned</a:t>
            </a:r>
            <a:endParaRPr lang="en-A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15DA5-FF98-4577-8B05-7970B1D7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40681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English UK"/>
</p:tagLst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Sample Presentation 16x10 with pictures V1.potx" id="{A40F362A-B76E-412D-8E18-69796A2AA4D0}" vid="{109EF84B-B0AD-4929-8F80-9F33A237FDD6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 xsi:nil="true"/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Office 2007-2013</Forma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0dcebb7a579e7f029c72fac92e1dfe73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b5ffb9764d314564f3e389d2af5484ad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Office 2003"/>
              <xsd:enumeration value="Office 2007-2013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F21957-FCA6-4C40-BED5-A169E35177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4CA5C6-2D19-402E-93C4-D8DC7CBBDCC2}">
  <ds:schemaRefs>
    <ds:schemaRef ds:uri="1a8d9a65-8471-4209-a900-f8e11db75e0a"/>
    <ds:schemaRef ds:uri="dde413db-0745-4f3a-8dca-564dc7ff6f7d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purl.org/dc/terms/"/>
    <ds:schemaRef ds:uri="08b0a3ee-3d2a-451c-9a1a-7e5d5b0c9c77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AA01B68-F869-4573-825C-4DD8EBCAED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WU Template ENGLISH 16x10 with pictures V1</Template>
  <TotalTime>0</TotalTime>
  <Words>106</Words>
  <Application>Microsoft Macintosh PowerPoint</Application>
  <PresentationFormat>On-screen Show (16:10)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Georgia</vt:lpstr>
      <vt:lpstr>Verdana</vt:lpstr>
      <vt:lpstr>Wingdings</vt:lpstr>
      <vt:lpstr>WU 16:10</vt:lpstr>
      <vt:lpstr>Jadmin</vt:lpstr>
      <vt:lpstr>Programme</vt:lpstr>
      <vt:lpstr>Probleme</vt:lpstr>
      <vt:lpstr>Fazit/Lessons learned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2017-03-31T09:52:02Z</dcterms:created>
  <dcterms:modified xsi:type="dcterms:W3CDTF">2021-06-17T20:05:09Z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0x010100BCF651A35DF3154DB01328AF51148DAE</vt:lpwstr>
  </property>
  <property fmtid="{D5CDD505-2E9C-101B-9397-08002B2CF9AE}" pid="3" name="WU Thema">
    <vt:lpwstr>403;#Corporate Design|19895bcd-b158-45ae-ab7b-f5ca217dfcec</vt:lpwstr>
  </property>
  <property fmtid="{D5CDD505-2E9C-101B-9397-08002B2CF9AE}" pid="4" name="Dokumentenart">
    <vt:lpwstr>266;#Vorlagen|17fc50ed-8ad1-47be-ab12-04243fd74ddb</vt:lpwstr>
  </property>
</Properties>
</file>