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7" r:id="rId1"/>
  </p:sldMasterIdLst>
  <p:sldIdLst>
    <p:sldId id="256" r:id="rId2"/>
    <p:sldId id="259" r:id="rId3"/>
    <p:sldId id="260" r:id="rId4"/>
    <p:sldId id="258" r:id="rId5"/>
    <p:sldId id="257" r:id="rId6"/>
    <p:sldId id="261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0"/>
  </p:normalViewPr>
  <p:slideViewPr>
    <p:cSldViewPr snapToGrid="0" snapToObjects="1">
      <p:cViewPr>
        <p:scale>
          <a:sx n="100" d="100"/>
          <a:sy n="100" d="100"/>
        </p:scale>
        <p:origin x="46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57C3F-0FB2-4B2E-BA6A-FEEEFF1AF7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685801"/>
            <a:ext cx="8115300" cy="3046228"/>
          </a:xfrm>
        </p:spPr>
        <p:txBody>
          <a:bodyPr anchor="b">
            <a:normAutofit/>
          </a:bodyPr>
          <a:lstStyle>
            <a:lvl1pPr algn="ctr">
              <a:defRPr sz="36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583AE9-1CC1-4572-A6E5-E97F80E476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57400" y="4114800"/>
            <a:ext cx="8115300" cy="2057400"/>
          </a:xfrm>
        </p:spPr>
        <p:txBody>
          <a:bodyPr/>
          <a:lstStyle>
            <a:lvl1pPr marL="0" indent="0" algn="ctr">
              <a:buNone/>
              <a:defRPr sz="24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4DE7C-68AB-403D-B9D8-7398C292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EA57E-7C1A-457B-A4CD-5DCEB057B502}" type="datetime1">
              <a:rPr lang="en-US" smtClean="0"/>
              <a:t>1/21/21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03E50-6613-4D86-AA22-43B14E72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69AB5-A56D-471F-9236-EFA981E2E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665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2744C-12E6-455B-B646-2EA92DE0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71C4D-C062-4EEE-9A9A-31ADCC5C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44DC97-C26E-407A-9E29-68C52D54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89749-A4CD-447F-8298-2B7988C91CEA}" type="datetime1">
              <a:rPr lang="en-US" smtClean="0"/>
              <a:t>1/21/21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E9353-B771-47FF-975E-72337414E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5A858-B8B2-4364-A7D0-B2E8FAE0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69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A6BABE-D80C-4F54-A03C-E1F9EBCA83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85191-EF5B-48BE-AB5D-B7BA4C3D0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A387A-1231-4FE3-8574-D4331A343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444D3-C0BA-4587-A56C-581AB9F841BE}" type="datetime1">
              <a:rPr lang="en-US" smtClean="0"/>
              <a:t>1/21/21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21559-4901-4AD3-ABE7-DF0235457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6C18E-B751-4E7B-9CD8-1BF44DAB8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64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9B412-EBAB-4569-B3D9-6B346BF83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</p:spPr>
        <p:txBody>
          <a:bodyPr>
            <a:normAutofit/>
          </a:bodyPr>
          <a:lstStyle>
            <a:lvl1pPr algn="l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7C8AE-B0F4-404F-BCAD-A14C18E50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A9CAD-DAFB-4DE3-9C41-7FD03EA8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AF2CE-4F37-411C-A3EE-BBBE223265BF}" type="datetime1">
              <a:rPr lang="en-US" smtClean="0"/>
              <a:t>1/21/21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E3137-8136-46C5-AC2F-49E5F55E4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1AB6EF-A0B1-4706-AE44-253A6B182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85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02F68-BF19-468D-B422-54B6D189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77407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BF7D7-84D4-4A39-B44E-9B029EEB1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41624"/>
            <a:ext cx="10515600" cy="1448026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29709-D243-41E8-89FA-62FA7AEB52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083D4-708C-4BB5-B4FD-30CE9FA12FD5}" type="datetime1">
              <a:rPr lang="en-US" smtClean="0"/>
              <a:t>1/21/21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B99C0-DC2A-4133-A10D-D43A1E05B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22EFD-A17E-47F5-8AC9-EFD6D813D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883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C668D-BFBE-4765-A294-8303931B5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071" y="566278"/>
            <a:ext cx="9512429" cy="965458"/>
          </a:xfrm>
        </p:spPr>
        <p:txBody>
          <a:bodyPr/>
          <a:lstStyle>
            <a:lvl1pPr algn="ctr">
              <a:defRPr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B3C212-F55F-4D0D-BFA7-F00A33CAA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9758" y="2057400"/>
            <a:ext cx="5031521" cy="4119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54BDD7-2575-4E82-887D-DCAF9EB15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65408" y="2057401"/>
            <a:ext cx="5016834" cy="41195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AECC8-3C3A-4A5D-AB7A-1F99E5023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239B2-65BC-4C2A-A62B-3EABFE9590E4}" type="datetime1">
              <a:rPr lang="en-US" smtClean="0"/>
              <a:t>1/21/21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47609B-ACA4-4323-9340-C7DB166D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409EA3-C5C7-4AC6-956A-DB9A3B4F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45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0CDE0-7431-4F05-AA47-F10EB46C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276552" cy="1149350"/>
          </a:xfrm>
        </p:spPr>
        <p:txBody>
          <a:bodyPr>
            <a:normAutofit/>
          </a:bodyPr>
          <a:lstStyle>
            <a:lvl1pPr algn="ctr">
              <a:defRPr sz="3200" cap="all" spc="3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D9FFA7-D3EA-4CB8-A471-94235AD62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360D2-88E8-43C8-92D1-67AB23BBE2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C768F6-20A1-47A1-90FE-903135EEFD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555EC1-268F-4324-A003-3608AA0D84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5C8E4-FCB8-4E06-9C43-0ACD949A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05F5A-E4A3-476F-A89E-C2B73F2431E4}" type="datetime1">
              <a:rPr lang="en-US" smtClean="0"/>
              <a:t>1/21/21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01C005-C973-4D82-942A-334F1D43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FB6186-6570-4DE8-8603-70B0A51DF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690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5ADD3-88C8-4B01-8CC6-808C0E416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634E6A-1390-4101-B78E-759231340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61515-4A26-4F31-9F61-5A10B1FABBFC}" type="datetime1">
              <a:rPr lang="en-US" smtClean="0"/>
              <a:t>1/21/21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BC7B90-4C99-4653-872A-3572A02DA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B03516-4D31-49D2-9488-33C734A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449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D8488-CF25-431B-A87A-AAF141BD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DC65-7D1F-4BAB-9695-F7E734143E14}" type="datetime1">
              <a:rPr lang="en-US" smtClean="0"/>
              <a:t>1/21/21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2F58E5-C92D-4C64-B867-0576B1EAD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216797-ABEC-4FE0-AFDE-36107B967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25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8F2B0-990D-418E-9D10-2464E9866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81131-AFFD-4339-9F30-D408B5105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7C47F4-7968-4698-8BD3-A583099FAA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12BC6F-3996-4B2B-B8F2-DD3A82CCF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624077-BD55-4036-8E92-6558FDF3B653}" type="datetime1">
              <a:rPr lang="en-US" smtClean="0"/>
              <a:t>1/21/21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32E66-581A-4CF2-A40A-4E24FAAC4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3B1C89-C625-4618-81A2-FB34E4DA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63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1486F-443A-4F2D-AB1F-8B1F4C4D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A21213-E7FB-406A-B8CD-735AAC7AD0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F41A03-500E-49F7-8D99-A1EAFE4D3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91523D-69E9-4EAE-A610-B3A237B75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225F2-7107-4609-BCC2-77C63064A5E8}" type="datetime1">
              <a:rPr lang="en-US" smtClean="0"/>
              <a:t>1/21/21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B852F-4134-4AB5-BA87-483B1E1AD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4C5CB-918E-4A09-8222-D36E37B63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28480-1C08-4458-AD97-0283E6FFD09D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93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A0686-7BAC-45C0-BA30-0D0CBCE5C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4869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202DE-82CD-407D-8C68-174B0CBB57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71599" y="2254103"/>
            <a:ext cx="9486901" cy="39180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4AC9D-6E1B-46D3-959F-A068A1EDB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9800022" y="3223751"/>
            <a:ext cx="4114801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D3FE42E8-8B57-452D-A122-4DCE9AC771EF}" type="datetime1">
              <a:rPr lang="en-US" smtClean="0"/>
              <a:t>1/21/21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C0015-9EFB-40F8-BC00-AC2483D609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08136" y="3223750"/>
            <a:ext cx="4114800" cy="4105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spc="300" baseline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2C732-0E3E-49E0-A72E-D4C08CB445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6340" y="6356350"/>
            <a:ext cx="8718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pc="3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</a:defRPr>
            </a:lvl1pPr>
          </a:lstStyle>
          <a:p>
            <a:fld id="{F8E28480-1C08-4458-AD97-0283E6FFD09D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51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BFB2D26E-FBAE-45B8-B0F6-80E4ABDEC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3442A66-721F-4552-A3AD-3A2215F0C1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4102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67EA5288-5BEB-4C44-949A-ED209FE21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4076700" cy="5486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E4BA7344-AEBE-EC4D-BE34-DBE1F351AC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275"/>
          <a:stretch/>
        </p:blipFill>
        <p:spPr>
          <a:xfrm flipH="1">
            <a:off x="3453691" y="2742317"/>
            <a:ext cx="1246018" cy="1224772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8864F27-FEF9-7442-8A02-9FF62EE628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275"/>
          <a:stretch/>
        </p:blipFill>
        <p:spPr>
          <a:xfrm>
            <a:off x="723899" y="2742317"/>
            <a:ext cx="1246018" cy="122477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E23E178-CE20-C24D-8099-EA63F4A4AE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599" y="1223889"/>
            <a:ext cx="2705101" cy="2205111"/>
          </a:xfrm>
        </p:spPr>
        <p:txBody>
          <a:bodyPr>
            <a:normAutofit/>
          </a:bodyPr>
          <a:lstStyle/>
          <a:p>
            <a:r>
              <a:rPr lang="de-DE" sz="3200" dirty="0"/>
              <a:t>Projekt:</a:t>
            </a:r>
            <a:br>
              <a:rPr lang="de-DE" sz="3200" dirty="0"/>
            </a:br>
            <a:br>
              <a:rPr lang="de-DE" sz="3200" dirty="0"/>
            </a:br>
            <a:r>
              <a:rPr lang="de-DE" sz="3200" dirty="0"/>
              <a:t>Lottofee</a:t>
            </a:r>
            <a:br>
              <a:rPr lang="de-DE" sz="3200" dirty="0"/>
            </a:br>
            <a:endParaRPr lang="de-DE" sz="32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D71A42F-4C2C-5647-9BE8-B1328C9E5C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732028"/>
            <a:ext cx="2878667" cy="1902083"/>
          </a:xfrm>
        </p:spPr>
        <p:txBody>
          <a:bodyPr>
            <a:normAutofit/>
          </a:bodyPr>
          <a:lstStyle/>
          <a:p>
            <a:r>
              <a:rPr lang="de-DE" sz="2800" dirty="0"/>
              <a:t>Gruppe 4</a:t>
            </a:r>
          </a:p>
          <a:p>
            <a:r>
              <a:rPr lang="de-DE" sz="2800" dirty="0" err="1"/>
              <a:t>Sulaiman</a:t>
            </a:r>
            <a:r>
              <a:rPr lang="de-DE" sz="2800" dirty="0"/>
              <a:t> </a:t>
            </a:r>
            <a:r>
              <a:rPr lang="de-DE" sz="2800" dirty="0" err="1"/>
              <a:t>Khawar</a:t>
            </a:r>
            <a:endParaRPr lang="de-DE" sz="2800" dirty="0"/>
          </a:p>
          <a:p>
            <a:r>
              <a:rPr lang="de-DE" sz="2800" dirty="0"/>
              <a:t>Leon Karner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EE6686-8BA5-4F65-9F45-40CE69B16A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56" r="25919"/>
          <a:stretch/>
        </p:blipFill>
        <p:spPr>
          <a:xfrm>
            <a:off x="5410200" y="10"/>
            <a:ext cx="67818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86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7496543-E26E-C04C-AE5F-ECABBA75C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de-DE" dirty="0" err="1"/>
              <a:t>creating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lottery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4F938C8A-BEEA-4241-B749-CFA3478057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938" y="5105398"/>
            <a:ext cx="4491061" cy="418422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46BF8A0C-623F-D04E-A633-CF3280781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4938" y="2228045"/>
            <a:ext cx="5676629" cy="255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76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920A0BE-05F5-0F4F-87C1-DE9F0CD12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de-DE" dirty="0"/>
              <a:t>Setting </a:t>
            </a:r>
            <a:r>
              <a:rPr lang="de-DE" dirty="0" err="1"/>
              <a:t>up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gui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948CAD74-8740-4942-93E8-58CE4F309D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3602" y="2344482"/>
            <a:ext cx="6968468" cy="3336523"/>
          </a:xfrm>
        </p:spPr>
      </p:pic>
    </p:spTree>
    <p:extLst>
      <p:ext uri="{BB962C8B-B14F-4D97-AF65-F5344CB8AC3E}">
        <p14:creationId xmlns:p14="http://schemas.microsoft.com/office/powerpoint/2010/main" val="128800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8596012-6AE3-8941-A496-71222DCE4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de-DE" dirty="0" err="1"/>
              <a:t>Javafx</a:t>
            </a:r>
            <a:r>
              <a:rPr lang="de-DE" dirty="0"/>
              <a:t> </a:t>
            </a:r>
            <a:r>
              <a:rPr lang="de-DE" dirty="0" err="1"/>
              <a:t>gui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F77B6E30-0605-ED49-97FE-D6F0541C4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4411" y="2344482"/>
            <a:ext cx="6932932" cy="3296911"/>
          </a:xfrm>
        </p:spPr>
      </p:pic>
    </p:spTree>
    <p:extLst>
      <p:ext uri="{BB962C8B-B14F-4D97-AF65-F5344CB8AC3E}">
        <p14:creationId xmlns:p14="http://schemas.microsoft.com/office/powerpoint/2010/main" val="1733401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23948B4-5EEE-D84F-8C6B-DDFD24C2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2549" y="842672"/>
            <a:ext cx="9486901" cy="640296"/>
          </a:xfrm>
        </p:spPr>
        <p:txBody>
          <a:bodyPr anchor="b">
            <a:normAutofit/>
          </a:bodyPr>
          <a:lstStyle/>
          <a:p>
            <a:pPr algn="ctr"/>
            <a:r>
              <a:rPr lang="de-DE" dirty="0" err="1"/>
              <a:t>Swriter</a:t>
            </a:r>
            <a:endParaRPr lang="de-DE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2DD96EA-63FF-4449-A21C-4F69B1455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599" y="1482968"/>
            <a:ext cx="6901363" cy="4364935"/>
          </a:xfrm>
        </p:spPr>
      </p:pic>
    </p:spTree>
    <p:extLst>
      <p:ext uri="{BB962C8B-B14F-4D97-AF65-F5344CB8AC3E}">
        <p14:creationId xmlns:p14="http://schemas.microsoft.com/office/powerpoint/2010/main" val="148204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FF9146B-4CCD-4CDB-AB9C-458005307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1FEFA6-7D4F-4746-AE64-D4D52FE76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F8DA3CF-9D4B-403A-9AD4-BB177DAB6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5800" y="685800"/>
            <a:ext cx="10820400" cy="548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245FED-42F7-CF44-9994-275049B63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1010097"/>
            <a:ext cx="9486901" cy="1010088"/>
          </a:xfrm>
        </p:spPr>
        <p:txBody>
          <a:bodyPr anchor="b">
            <a:normAutofit/>
          </a:bodyPr>
          <a:lstStyle/>
          <a:p>
            <a:pPr algn="ctr"/>
            <a:r>
              <a:rPr lang="de-DE" dirty="0" err="1"/>
              <a:t>Used</a:t>
            </a:r>
            <a:r>
              <a:rPr lang="de-DE" dirty="0"/>
              <a:t> </a:t>
            </a:r>
            <a:r>
              <a:rPr lang="de-DE" dirty="0" err="1"/>
              <a:t>classes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6732EA5-589B-BD4C-85AD-0195CFBD7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206257"/>
            <a:ext cx="9486901" cy="3540642"/>
          </a:xfrm>
        </p:spPr>
        <p:txBody>
          <a:bodyPr>
            <a:normAutofit/>
          </a:bodyPr>
          <a:lstStyle/>
          <a:p>
            <a:r>
              <a:rPr lang="de-DE" dirty="0" err="1"/>
              <a:t>JavaRuntimeEnvironment</a:t>
            </a:r>
            <a:endParaRPr lang="de-DE" dirty="0"/>
          </a:p>
          <a:p>
            <a:r>
              <a:rPr lang="de-DE" dirty="0" err="1"/>
              <a:t>JavaFX</a:t>
            </a:r>
            <a:r>
              <a:rPr lang="de-DE" dirty="0"/>
              <a:t> (</a:t>
            </a:r>
            <a:r>
              <a:rPr lang="de-DE" dirty="0" err="1"/>
              <a:t>javafx.scene</a:t>
            </a:r>
            <a:r>
              <a:rPr lang="de-DE" dirty="0"/>
              <a:t>.*; </a:t>
            </a:r>
            <a:r>
              <a:rPr lang="de-DE" dirty="0" err="1"/>
              <a:t>javafx.geometry</a:t>
            </a:r>
            <a:r>
              <a:rPr lang="de-DE" dirty="0"/>
              <a:t>)</a:t>
            </a:r>
          </a:p>
          <a:p>
            <a:r>
              <a:rPr lang="de-DE" dirty="0" err="1"/>
              <a:t>UNO.cls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9203401"/>
      </p:ext>
    </p:extLst>
  </p:cSld>
  <p:clrMapOvr>
    <a:masterClrMapping/>
  </p:clrMapOvr>
</p:sld>
</file>

<file path=ppt/theme/theme1.xml><?xml version="1.0" encoding="utf-8"?>
<a:theme xmlns:a="http://schemas.openxmlformats.org/drawingml/2006/main" name="ClassicFrameVTI">
  <a:themeElements>
    <a:clrScheme name="Custom 22">
      <a:dk1>
        <a:sysClr val="windowText" lastClr="000000"/>
      </a:dk1>
      <a:lt1>
        <a:sysClr val="window" lastClr="FFFFFF"/>
      </a:lt1>
      <a:dk2>
        <a:srgbClr val="293737"/>
      </a:dk2>
      <a:lt2>
        <a:srgbClr val="EEF2F0"/>
      </a:lt2>
      <a:accent1>
        <a:srgbClr val="749090"/>
      </a:accent1>
      <a:accent2>
        <a:srgbClr val="A5A5A5"/>
      </a:accent2>
      <a:accent3>
        <a:srgbClr val="91A39B"/>
      </a:accent3>
      <a:accent4>
        <a:srgbClr val="A9A698"/>
      </a:accent4>
      <a:accent5>
        <a:srgbClr val="A2A79A"/>
      </a:accent5>
      <a:accent6>
        <a:srgbClr val="897F65"/>
      </a:accent6>
      <a:hlink>
        <a:srgbClr val="92872F"/>
      </a:hlink>
      <a:folHlink>
        <a:srgbClr val="AB73A9"/>
      </a:folHlink>
    </a:clrScheme>
    <a:fontScheme name="Goudy and Gill Sans">
      <a:majorFont>
        <a:latin typeface="Goudy Old Style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FrameVTI" id="{4FA2A165-EC65-4FB0-B019-8C8876A1D8E3}" vid="{9D78F1F1-8226-42FD-A1A3-975EDF6D60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Macintosh PowerPoint</Application>
  <PresentationFormat>Breitbild</PresentationFormat>
  <Paragraphs>12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Gill Sans MT</vt:lpstr>
      <vt:lpstr>Goudy Old Style</vt:lpstr>
      <vt:lpstr>ClassicFrameVTI</vt:lpstr>
      <vt:lpstr>Projekt:  Lottofee </vt:lpstr>
      <vt:lpstr>creating the lottery</vt:lpstr>
      <vt:lpstr>Setting up the gui</vt:lpstr>
      <vt:lpstr>Javafx gui</vt:lpstr>
      <vt:lpstr>Swriter</vt:lpstr>
      <vt:lpstr>Used classes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Projekt:  Lottofee </dc:title>
  <dc:creator>Leon Karner</dc:creator>
  <cp:lastModifiedBy>Leon Karner</cp:lastModifiedBy>
  <cp:revision>4</cp:revision>
  <dcterms:created xsi:type="dcterms:W3CDTF">2021-01-21T18:20:07Z</dcterms:created>
  <dcterms:modified xsi:type="dcterms:W3CDTF">2021-01-21T18:58:05Z</dcterms:modified>
</cp:coreProperties>
</file>