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9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06D08F-3FFC-43E5-A456-A38E4284C84C}" v="77" dt="2020-06-25T07:26:45.120"/>
    <p1510:client id="{E3799F05-A5AF-4E48-A6BD-2479925ED024}" v="318" dt="2020-06-25T07:24:48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as Stark" userId="S::h11712403@s.wu.ac.at::349854a7-2e49-4695-97cb-dce0e16dd4f0" providerId="AD" clId="Web-{A7B4563C-5457-439B-9BB2-533B0ADC53F0}"/>
    <pc:docChg chg="addSld delSld modSld">
      <pc:chgData name="Lukas Stark" userId="S::h11712403@s.wu.ac.at::349854a7-2e49-4695-97cb-dce0e16dd4f0" providerId="AD" clId="Web-{A7B4563C-5457-439B-9BB2-533B0ADC53F0}" dt="2020-05-07T13:51:37.731" v="781"/>
      <pc:docMkLst>
        <pc:docMk/>
      </pc:docMkLst>
      <pc:sldChg chg="modSp">
        <pc:chgData name="Lukas Stark" userId="S::h11712403@s.wu.ac.at::349854a7-2e49-4695-97cb-dce0e16dd4f0" providerId="AD" clId="Web-{A7B4563C-5457-439B-9BB2-533B0ADC53F0}" dt="2020-05-07T13:08:18.854" v="4" actId="20577"/>
        <pc:sldMkLst>
          <pc:docMk/>
          <pc:sldMk cId="710218215" sldId="258"/>
        </pc:sldMkLst>
        <pc:spChg chg="mod">
          <ac:chgData name="Lukas Stark" userId="S::h11712403@s.wu.ac.at::349854a7-2e49-4695-97cb-dce0e16dd4f0" providerId="AD" clId="Web-{A7B4563C-5457-439B-9BB2-533B0ADC53F0}" dt="2020-05-07T13:08:18.854" v="4" actId="20577"/>
          <ac:spMkLst>
            <pc:docMk/>
            <pc:sldMk cId="710218215" sldId="258"/>
            <ac:spMk id="3" creationId="{5481DAC1-6617-EE4D-B7BA-94758A66A4D8}"/>
          </ac:spMkLst>
        </pc:spChg>
      </pc:sldChg>
      <pc:sldChg chg="addSp delSp modSp add mod replId setBg">
        <pc:chgData name="Lukas Stark" userId="S::h11712403@s.wu.ac.at::349854a7-2e49-4695-97cb-dce0e16dd4f0" providerId="AD" clId="Web-{A7B4563C-5457-439B-9BB2-533B0ADC53F0}" dt="2020-05-07T13:48:17.214" v="642" actId="14100"/>
        <pc:sldMkLst>
          <pc:docMk/>
          <pc:sldMk cId="833814576" sldId="259"/>
        </pc:sldMkLst>
        <pc:spChg chg="mod">
          <ac:chgData name="Lukas Stark" userId="S::h11712403@s.wu.ac.at::349854a7-2e49-4695-97cb-dce0e16dd4f0" providerId="AD" clId="Web-{A7B4563C-5457-439B-9BB2-533B0ADC53F0}" dt="2020-05-07T13:40:04.710" v="558" actId="14100"/>
          <ac:spMkLst>
            <pc:docMk/>
            <pc:sldMk cId="833814576" sldId="259"/>
            <ac:spMk id="2" creationId="{1C8D9B7F-DF2D-7147-ACD2-BE09E236A794}"/>
          </ac:spMkLst>
        </pc:spChg>
        <pc:spChg chg="mod">
          <ac:chgData name="Lukas Stark" userId="S::h11712403@s.wu.ac.at::349854a7-2e49-4695-97cb-dce0e16dd4f0" providerId="AD" clId="Web-{A7B4563C-5457-439B-9BB2-533B0ADC53F0}" dt="2020-05-07T13:39:55.726" v="548" actId="14100"/>
          <ac:spMkLst>
            <pc:docMk/>
            <pc:sldMk cId="833814576" sldId="259"/>
            <ac:spMk id="3" creationId="{5481DAC1-6617-EE4D-B7BA-94758A66A4D8}"/>
          </ac:spMkLst>
        </pc:spChg>
        <pc:spChg chg="add del">
          <ac:chgData name="Lukas Stark" userId="S::h11712403@s.wu.ac.at::349854a7-2e49-4695-97cb-dce0e16dd4f0" providerId="AD" clId="Web-{A7B4563C-5457-439B-9BB2-533B0ADC53F0}" dt="2020-05-07T13:33:04.880" v="506"/>
          <ac:spMkLst>
            <pc:docMk/>
            <pc:sldMk cId="833814576" sldId="259"/>
            <ac:spMk id="13" creationId="{7D5D2E51-A652-4FCB-ADE3-8974F2723C34}"/>
          </ac:spMkLst>
        </pc:spChg>
        <pc:spChg chg="add del">
          <ac:chgData name="Lukas Stark" userId="S::h11712403@s.wu.ac.at::349854a7-2e49-4695-97cb-dce0e16dd4f0" providerId="AD" clId="Web-{A7B4563C-5457-439B-9BB2-533B0ADC53F0}" dt="2020-05-07T13:33:04.880" v="506"/>
          <ac:spMkLst>
            <pc:docMk/>
            <pc:sldMk cId="833814576" sldId="259"/>
            <ac:spMk id="15" creationId="{08E18253-076D-4D89-968E-FCD8887E2B27}"/>
          </ac:spMkLst>
        </pc:spChg>
        <pc:spChg chg="add del">
          <ac:chgData name="Lukas Stark" userId="S::h11712403@s.wu.ac.at::349854a7-2e49-4695-97cb-dce0e16dd4f0" providerId="AD" clId="Web-{A7B4563C-5457-439B-9BB2-533B0ADC53F0}" dt="2020-05-07T13:33:04.880" v="506"/>
          <ac:spMkLst>
            <pc:docMk/>
            <pc:sldMk cId="833814576" sldId="259"/>
            <ac:spMk id="17" creationId="{F6EBCC24-DE3B-4BAD-9624-83E1C2D665DD}"/>
          </ac:spMkLst>
        </pc:spChg>
        <pc:spChg chg="add del mod">
          <ac:chgData name="Lukas Stark" userId="S::h11712403@s.wu.ac.at::349854a7-2e49-4695-97cb-dce0e16dd4f0" providerId="AD" clId="Web-{A7B4563C-5457-439B-9BB2-533B0ADC53F0}" dt="2020-05-07T13:47:47.198" v="639"/>
          <ac:spMkLst>
            <pc:docMk/>
            <pc:sldMk cId="833814576" sldId="259"/>
            <ac:spMk id="18" creationId="{F08A4D6E-8B5F-466D-9039-DC9F459266A2}"/>
          </ac:spMkLst>
        </pc:spChg>
        <pc:spChg chg="add del">
          <ac:chgData name="Lukas Stark" userId="S::h11712403@s.wu.ac.at::349854a7-2e49-4695-97cb-dce0e16dd4f0" providerId="AD" clId="Web-{A7B4563C-5457-439B-9BB2-533B0ADC53F0}" dt="2020-05-07T13:33:04.880" v="506"/>
          <ac:spMkLst>
            <pc:docMk/>
            <pc:sldMk cId="833814576" sldId="259"/>
            <ac:spMk id="19" creationId="{8C07AF1D-AB44-447B-BC2F-DBECCC06C02A}"/>
          </ac:spMkLst>
        </pc:spChg>
        <pc:spChg chg="add del">
          <ac:chgData name="Lukas Stark" userId="S::h11712403@s.wu.ac.at::349854a7-2e49-4695-97cb-dce0e16dd4f0" providerId="AD" clId="Web-{A7B4563C-5457-439B-9BB2-533B0ADC53F0}" dt="2020-05-07T13:33:04.880" v="506"/>
          <ac:spMkLst>
            <pc:docMk/>
            <pc:sldMk cId="833814576" sldId="259"/>
            <ac:spMk id="21" creationId="{6FCD70E2-BD62-41E4-975D-E58B07928F6F}"/>
          </ac:spMkLst>
        </pc:spChg>
        <pc:spChg chg="add del">
          <ac:chgData name="Lukas Stark" userId="S::h11712403@s.wu.ac.at::349854a7-2e49-4695-97cb-dce0e16dd4f0" providerId="AD" clId="Web-{A7B4563C-5457-439B-9BB2-533B0ADC53F0}" dt="2020-05-07T13:34:34.505" v="512"/>
          <ac:spMkLst>
            <pc:docMk/>
            <pc:sldMk cId="833814576" sldId="259"/>
            <ac:spMk id="26" creationId="{26FF42C2-EA15-4154-B242-E98E88CED99C}"/>
          </ac:spMkLst>
        </pc:spChg>
        <pc:spChg chg="add del">
          <ac:chgData name="Lukas Stark" userId="S::h11712403@s.wu.ac.at::349854a7-2e49-4695-97cb-dce0e16dd4f0" providerId="AD" clId="Web-{A7B4563C-5457-439B-9BB2-533B0ADC53F0}" dt="2020-05-07T13:34:34.505" v="512"/>
          <ac:spMkLst>
            <pc:docMk/>
            <pc:sldMk cId="833814576" sldId="259"/>
            <ac:spMk id="28" creationId="{D79DE9F7-28C4-4856-BA57-D696E124C137}"/>
          </ac:spMkLst>
        </pc:spChg>
        <pc:spChg chg="add del">
          <ac:chgData name="Lukas Stark" userId="S::h11712403@s.wu.ac.at::349854a7-2e49-4695-97cb-dce0e16dd4f0" providerId="AD" clId="Web-{A7B4563C-5457-439B-9BB2-533B0ADC53F0}" dt="2020-05-07T13:34:34.505" v="512"/>
          <ac:spMkLst>
            <pc:docMk/>
            <pc:sldMk cId="833814576" sldId="259"/>
            <ac:spMk id="30" creationId="{E1F9ED9C-121B-44C6-A308-5824769C40D5}"/>
          </ac:spMkLst>
        </pc:spChg>
        <pc:spChg chg="add del">
          <ac:chgData name="Lukas Stark" userId="S::h11712403@s.wu.ac.at::349854a7-2e49-4695-97cb-dce0e16dd4f0" providerId="AD" clId="Web-{A7B4563C-5457-439B-9BB2-533B0ADC53F0}" dt="2020-05-07T13:34:34.505" v="512"/>
          <ac:spMkLst>
            <pc:docMk/>
            <pc:sldMk cId="833814576" sldId="259"/>
            <ac:spMk id="32" creationId="{4A5F8185-F27B-4E99-A06C-007336FE3F2D}"/>
          </ac:spMkLst>
        </pc:spChg>
        <pc:spChg chg="add del">
          <ac:chgData name="Lukas Stark" userId="S::h11712403@s.wu.ac.at::349854a7-2e49-4695-97cb-dce0e16dd4f0" providerId="AD" clId="Web-{A7B4563C-5457-439B-9BB2-533B0ADC53F0}" dt="2020-05-07T13:37:44.147" v="524"/>
          <ac:spMkLst>
            <pc:docMk/>
            <pc:sldMk cId="833814576" sldId="259"/>
            <ac:spMk id="37" creationId="{76024B02-E9DE-461A-8C2D-5D6D34764034}"/>
          </ac:spMkLst>
        </pc:spChg>
        <pc:spChg chg="add del">
          <ac:chgData name="Lukas Stark" userId="S::h11712403@s.wu.ac.at::349854a7-2e49-4695-97cb-dce0e16dd4f0" providerId="AD" clId="Web-{A7B4563C-5457-439B-9BB2-533B0ADC53F0}" dt="2020-05-07T13:37:44.147" v="524"/>
          <ac:spMkLst>
            <pc:docMk/>
            <pc:sldMk cId="833814576" sldId="259"/>
            <ac:spMk id="39" creationId="{57AF882C-175B-49BE-9BF5-D081F17D2564}"/>
          </ac:spMkLst>
        </pc:spChg>
        <pc:spChg chg="add del">
          <ac:chgData name="Lukas Stark" userId="S::h11712403@s.wu.ac.at::349854a7-2e49-4695-97cb-dce0e16dd4f0" providerId="AD" clId="Web-{A7B4563C-5457-439B-9BB2-533B0ADC53F0}" dt="2020-05-07T13:37:44.147" v="524"/>
          <ac:spMkLst>
            <pc:docMk/>
            <pc:sldMk cId="833814576" sldId="259"/>
            <ac:spMk id="41" creationId="{A3090662-CAD4-4A54-9F26-DF4753B5E7C1}"/>
          </ac:spMkLst>
        </pc:spChg>
        <pc:spChg chg="add">
          <ac:chgData name="Lukas Stark" userId="S::h11712403@s.wu.ac.at::349854a7-2e49-4695-97cb-dce0e16dd4f0" providerId="AD" clId="Web-{A7B4563C-5457-439B-9BB2-533B0ADC53F0}" dt="2020-05-07T13:37:44.147" v="524"/>
          <ac:spMkLst>
            <pc:docMk/>
            <pc:sldMk cId="833814576" sldId="259"/>
            <ac:spMk id="46" creationId="{4E8F40FE-293C-453F-B8A6-4278993567DF}"/>
          </ac:spMkLst>
        </pc:spChg>
        <pc:spChg chg="add">
          <ac:chgData name="Lukas Stark" userId="S::h11712403@s.wu.ac.at::349854a7-2e49-4695-97cb-dce0e16dd4f0" providerId="AD" clId="Web-{A7B4563C-5457-439B-9BB2-533B0ADC53F0}" dt="2020-05-07T13:37:44.147" v="524"/>
          <ac:spMkLst>
            <pc:docMk/>
            <pc:sldMk cId="833814576" sldId="259"/>
            <ac:spMk id="48" creationId="{481EABE0-FA8E-49A5-A966-F0539111C953}"/>
          </ac:spMkLst>
        </pc:spChg>
        <pc:spChg chg="add">
          <ac:chgData name="Lukas Stark" userId="S::h11712403@s.wu.ac.at::349854a7-2e49-4695-97cb-dce0e16dd4f0" providerId="AD" clId="Web-{A7B4563C-5457-439B-9BB2-533B0ADC53F0}" dt="2020-05-07T13:37:44.147" v="524"/>
          <ac:spMkLst>
            <pc:docMk/>
            <pc:sldMk cId="833814576" sldId="259"/>
            <ac:spMk id="50" creationId="{56A3E26D-73B1-468C-B97B-BC1815959759}"/>
          </ac:spMkLst>
        </pc:spChg>
        <pc:picChg chg="add mod ord modCrop">
          <ac:chgData name="Lukas Stark" userId="S::h11712403@s.wu.ac.at::349854a7-2e49-4695-97cb-dce0e16dd4f0" providerId="AD" clId="Web-{A7B4563C-5457-439B-9BB2-533B0ADC53F0}" dt="2020-05-07T13:43:08.368" v="607" actId="1076"/>
          <ac:picMkLst>
            <pc:docMk/>
            <pc:sldMk cId="833814576" sldId="259"/>
            <ac:picMk id="4" creationId="{019CFCDA-5E85-45A8-9068-CE0A0B9EA1E0}"/>
          </ac:picMkLst>
        </pc:picChg>
        <pc:picChg chg="add mod ord modCrop">
          <ac:chgData name="Lukas Stark" userId="S::h11712403@s.wu.ac.at::349854a7-2e49-4695-97cb-dce0e16dd4f0" providerId="AD" clId="Web-{A7B4563C-5457-439B-9BB2-533B0ADC53F0}" dt="2020-05-07T13:43:20.274" v="608" actId="1076"/>
          <ac:picMkLst>
            <pc:docMk/>
            <pc:sldMk cId="833814576" sldId="259"/>
            <ac:picMk id="6" creationId="{B35E7F73-6694-4ACF-84C9-43A4C44A3181}"/>
          </ac:picMkLst>
        </pc:picChg>
        <pc:picChg chg="add mod">
          <ac:chgData name="Lukas Stark" userId="S::h11712403@s.wu.ac.at::349854a7-2e49-4695-97cb-dce0e16dd4f0" providerId="AD" clId="Web-{A7B4563C-5457-439B-9BB2-533B0ADC53F0}" dt="2020-05-07T13:42:57.962" v="606" actId="1076"/>
          <ac:picMkLst>
            <pc:docMk/>
            <pc:sldMk cId="833814576" sldId="259"/>
            <ac:picMk id="8" creationId="{BB4D3777-66DD-4D37-8C0D-6CF1CEB0860D}"/>
          </ac:picMkLst>
        </pc:picChg>
        <pc:picChg chg="add mod">
          <ac:chgData name="Lukas Stark" userId="S::h11712403@s.wu.ac.at::349854a7-2e49-4695-97cb-dce0e16dd4f0" providerId="AD" clId="Web-{A7B4563C-5457-439B-9BB2-533B0ADC53F0}" dt="2020-05-07T13:46:42.135" v="630" actId="1076"/>
          <ac:picMkLst>
            <pc:docMk/>
            <pc:sldMk cId="833814576" sldId="259"/>
            <ac:picMk id="10" creationId="{976607DC-6435-4EB3-8E5F-BBEFB89AAEFE}"/>
          </ac:picMkLst>
        </pc:picChg>
        <pc:cxnChg chg="add mod">
          <ac:chgData name="Lukas Stark" userId="S::h11712403@s.wu.ac.at::349854a7-2e49-4695-97cb-dce0e16dd4f0" providerId="AD" clId="Web-{A7B4563C-5457-439B-9BB2-533B0ADC53F0}" dt="2020-05-07T13:47:08.682" v="635" actId="14100"/>
          <ac:cxnSpMkLst>
            <pc:docMk/>
            <pc:sldMk cId="833814576" sldId="259"/>
            <ac:cxnSpMk id="12" creationId="{9A025F6C-12D8-4BA0-B06C-91A13B11A5D4}"/>
          </ac:cxnSpMkLst>
        </pc:cxnChg>
        <pc:cxnChg chg="add mod">
          <ac:chgData name="Lukas Stark" userId="S::h11712403@s.wu.ac.at::349854a7-2e49-4695-97cb-dce0e16dd4f0" providerId="AD" clId="Web-{A7B4563C-5457-439B-9BB2-533B0ADC53F0}" dt="2020-05-07T13:47:59.995" v="640" actId="14100"/>
          <ac:cxnSpMkLst>
            <pc:docMk/>
            <pc:sldMk cId="833814576" sldId="259"/>
            <ac:cxnSpMk id="14" creationId="{71098F79-6916-45C7-81D3-553F1482C795}"/>
          </ac:cxnSpMkLst>
        </pc:cxnChg>
        <pc:cxnChg chg="add del mod">
          <ac:chgData name="Lukas Stark" userId="S::h11712403@s.wu.ac.at::349854a7-2e49-4695-97cb-dce0e16dd4f0" providerId="AD" clId="Web-{A7B4563C-5457-439B-9BB2-533B0ADC53F0}" dt="2020-05-07T13:46:05.650" v="626"/>
          <ac:cxnSpMkLst>
            <pc:docMk/>
            <pc:sldMk cId="833814576" sldId="259"/>
            <ac:cxnSpMk id="16" creationId="{97D1EDD4-4F6C-430A-8F01-F41B79E562E6}"/>
          </ac:cxnSpMkLst>
        </pc:cxnChg>
        <pc:cxnChg chg="add mod">
          <ac:chgData name="Lukas Stark" userId="S::h11712403@s.wu.ac.at::349854a7-2e49-4695-97cb-dce0e16dd4f0" providerId="AD" clId="Web-{A7B4563C-5457-439B-9BB2-533B0ADC53F0}" dt="2020-05-07T13:48:17.214" v="642" actId="14100"/>
          <ac:cxnSpMkLst>
            <pc:docMk/>
            <pc:sldMk cId="833814576" sldId="259"/>
            <ac:cxnSpMk id="31" creationId="{EB81B002-DCB0-4564-B0E9-5912692690E3}"/>
          </ac:cxnSpMkLst>
        </pc:cxnChg>
      </pc:sldChg>
      <pc:sldChg chg="modSp new del">
        <pc:chgData name="Lukas Stark" userId="S::h11712403@s.wu.ac.at::349854a7-2e49-4695-97cb-dce0e16dd4f0" providerId="AD" clId="Web-{A7B4563C-5457-439B-9BB2-533B0ADC53F0}" dt="2020-05-07T13:51:37.731" v="781"/>
        <pc:sldMkLst>
          <pc:docMk/>
          <pc:sldMk cId="3041275849" sldId="260"/>
        </pc:sldMkLst>
        <pc:spChg chg="mod">
          <ac:chgData name="Lukas Stark" userId="S::h11712403@s.wu.ac.at::349854a7-2e49-4695-97cb-dce0e16dd4f0" providerId="AD" clId="Web-{A7B4563C-5457-439B-9BB2-533B0ADC53F0}" dt="2020-05-07T13:41:09.320" v="589" actId="20577"/>
          <ac:spMkLst>
            <pc:docMk/>
            <pc:sldMk cId="3041275849" sldId="260"/>
            <ac:spMk id="2" creationId="{47514152-2D17-497C-A912-22F15DA85666}"/>
          </ac:spMkLst>
        </pc:spChg>
        <pc:spChg chg="mod">
          <ac:chgData name="Lukas Stark" userId="S::h11712403@s.wu.ac.at::349854a7-2e49-4695-97cb-dce0e16dd4f0" providerId="AD" clId="Web-{A7B4563C-5457-439B-9BB2-533B0ADC53F0}" dt="2020-05-07T13:51:28.324" v="779" actId="20577"/>
          <ac:spMkLst>
            <pc:docMk/>
            <pc:sldMk cId="3041275849" sldId="260"/>
            <ac:spMk id="3" creationId="{1B38347B-8012-43ED-A29D-D1ABA4BF1270}"/>
          </ac:spMkLst>
        </pc:spChg>
      </pc:sldChg>
    </pc:docChg>
  </pc:docChgLst>
  <pc:docChgLst>
    <pc:chgData name="Manuel Schwarzer" userId="c76e8058-c31f-4303-a7ec-d185fc4b6726" providerId="ADAL" clId="{0E75514F-83EF-DE4B-9EC9-CAE09040DAAD}"/>
    <pc:docChg chg="custSel mod addSld modSld addMainMaster delMainMaster">
      <pc:chgData name="Manuel Schwarzer" userId="c76e8058-c31f-4303-a7ec-d185fc4b6726" providerId="ADAL" clId="{0E75514F-83EF-DE4B-9EC9-CAE09040DAAD}" dt="2020-05-07T09:57:03.406" v="578" actId="20577"/>
      <pc:docMkLst>
        <pc:docMk/>
      </pc:docMkLst>
      <pc:sldChg chg="addSp modSp mod setBg modClrScheme setClrOvrMap chgLayout">
        <pc:chgData name="Manuel Schwarzer" userId="c76e8058-c31f-4303-a7ec-d185fc4b6726" providerId="ADAL" clId="{0E75514F-83EF-DE4B-9EC9-CAE09040DAAD}" dt="2020-05-07T09:57:03.406" v="578" actId="20577"/>
        <pc:sldMkLst>
          <pc:docMk/>
          <pc:sldMk cId="1577499883" sldId="256"/>
        </pc:sldMkLst>
        <pc:spChg chg="mod">
          <ac:chgData name="Manuel Schwarzer" userId="c76e8058-c31f-4303-a7ec-d185fc4b6726" providerId="ADAL" clId="{0E75514F-83EF-DE4B-9EC9-CAE09040DAAD}" dt="2020-05-07T09:44:44.846" v="16" actId="20577"/>
          <ac:spMkLst>
            <pc:docMk/>
            <pc:sldMk cId="1577499883" sldId="256"/>
            <ac:spMk id="2" creationId="{00000000-0000-0000-0000-000000000000}"/>
          </ac:spMkLst>
        </pc:spChg>
        <pc:spChg chg="mod">
          <ac:chgData name="Manuel Schwarzer" userId="c76e8058-c31f-4303-a7ec-d185fc4b6726" providerId="ADAL" clId="{0E75514F-83EF-DE4B-9EC9-CAE09040DAAD}" dt="2020-05-07T09:57:03.406" v="578" actId="20577"/>
          <ac:spMkLst>
            <pc:docMk/>
            <pc:sldMk cId="1577499883" sldId="256"/>
            <ac:spMk id="3" creationId="{00000000-0000-0000-0000-000000000000}"/>
          </ac:spMkLst>
        </pc:spChg>
        <pc:spChg chg="add">
          <ac:chgData name="Manuel Schwarzer" userId="c76e8058-c31f-4303-a7ec-d185fc4b6726" providerId="ADAL" clId="{0E75514F-83EF-DE4B-9EC9-CAE09040DAAD}" dt="2020-05-07T09:43:45.360" v="0" actId="26606"/>
          <ac:spMkLst>
            <pc:docMk/>
            <pc:sldMk cId="1577499883" sldId="256"/>
            <ac:spMk id="9" creationId="{0671A8AE-40A1-4631-A6B8-581AFF065482}"/>
          </ac:spMkLst>
        </pc:spChg>
        <pc:spChg chg="add">
          <ac:chgData name="Manuel Schwarzer" userId="c76e8058-c31f-4303-a7ec-d185fc4b6726" providerId="ADAL" clId="{0E75514F-83EF-DE4B-9EC9-CAE09040DAAD}" dt="2020-05-07T09:43:45.360" v="0" actId="26606"/>
          <ac:spMkLst>
            <pc:docMk/>
            <pc:sldMk cId="1577499883" sldId="256"/>
            <ac:spMk id="11" creationId="{A44CD100-6267-4E62-AA64-2182A3A6A1C0}"/>
          </ac:spMkLst>
        </pc:spChg>
        <pc:spChg chg="add">
          <ac:chgData name="Manuel Schwarzer" userId="c76e8058-c31f-4303-a7ec-d185fc4b6726" providerId="ADAL" clId="{0E75514F-83EF-DE4B-9EC9-CAE09040DAAD}" dt="2020-05-07T09:43:45.360" v="0" actId="26606"/>
          <ac:spMkLst>
            <pc:docMk/>
            <pc:sldMk cId="1577499883" sldId="256"/>
            <ac:spMk id="13" creationId="{AF2F604E-43BE-4DC3-B983-E071523364F8}"/>
          </ac:spMkLst>
        </pc:spChg>
        <pc:spChg chg="add">
          <ac:chgData name="Manuel Schwarzer" userId="c76e8058-c31f-4303-a7ec-d185fc4b6726" providerId="ADAL" clId="{0E75514F-83EF-DE4B-9EC9-CAE09040DAAD}" dt="2020-05-07T09:43:45.360" v="0" actId="26606"/>
          <ac:spMkLst>
            <pc:docMk/>
            <pc:sldMk cId="1577499883" sldId="256"/>
            <ac:spMk id="15" creationId="{08C9B587-E65E-4B52-B37C-ABEBB6E87928}"/>
          </ac:spMkLst>
        </pc:spChg>
        <pc:picChg chg="add">
          <ac:chgData name="Manuel Schwarzer" userId="c76e8058-c31f-4303-a7ec-d185fc4b6726" providerId="ADAL" clId="{0E75514F-83EF-DE4B-9EC9-CAE09040DAAD}" dt="2020-05-07T09:43:45.360" v="0" actId="26606"/>
          <ac:picMkLst>
            <pc:docMk/>
            <pc:sldMk cId="1577499883" sldId="256"/>
            <ac:picMk id="4" creationId="{FBCF0511-C1C5-4F55-A013-09F18B1E9D3E}"/>
          </ac:picMkLst>
        </pc:picChg>
      </pc:sldChg>
      <pc:sldChg chg="modSp add">
        <pc:chgData name="Manuel Schwarzer" userId="c76e8058-c31f-4303-a7ec-d185fc4b6726" providerId="ADAL" clId="{0E75514F-83EF-DE4B-9EC9-CAE09040DAAD}" dt="2020-05-07T09:49:59.485" v="229" actId="20577"/>
        <pc:sldMkLst>
          <pc:docMk/>
          <pc:sldMk cId="2245682491" sldId="257"/>
        </pc:sldMkLst>
        <pc:spChg chg="mod">
          <ac:chgData name="Manuel Schwarzer" userId="c76e8058-c31f-4303-a7ec-d185fc4b6726" providerId="ADAL" clId="{0E75514F-83EF-DE4B-9EC9-CAE09040DAAD}" dt="2020-05-07T09:46:29.198" v="80" actId="20577"/>
          <ac:spMkLst>
            <pc:docMk/>
            <pc:sldMk cId="2245682491" sldId="257"/>
            <ac:spMk id="2" creationId="{DEDBC10B-1AE3-3F49-AECA-6E441EC653A6}"/>
          </ac:spMkLst>
        </pc:spChg>
        <pc:spChg chg="mod">
          <ac:chgData name="Manuel Schwarzer" userId="c76e8058-c31f-4303-a7ec-d185fc4b6726" providerId="ADAL" clId="{0E75514F-83EF-DE4B-9EC9-CAE09040DAAD}" dt="2020-05-07T09:49:59.485" v="229" actId="20577"/>
          <ac:spMkLst>
            <pc:docMk/>
            <pc:sldMk cId="2245682491" sldId="257"/>
            <ac:spMk id="3" creationId="{9FADC767-56FE-AF47-8DB8-76A88F6D3BC1}"/>
          </ac:spMkLst>
        </pc:spChg>
      </pc:sldChg>
      <pc:sldChg chg="modSp add">
        <pc:chgData name="Manuel Schwarzer" userId="c76e8058-c31f-4303-a7ec-d185fc4b6726" providerId="ADAL" clId="{0E75514F-83EF-DE4B-9EC9-CAE09040DAAD}" dt="2020-05-07T09:54:39.508" v="575" actId="20577"/>
        <pc:sldMkLst>
          <pc:docMk/>
          <pc:sldMk cId="710218215" sldId="258"/>
        </pc:sldMkLst>
        <pc:spChg chg="mod">
          <ac:chgData name="Manuel Schwarzer" userId="c76e8058-c31f-4303-a7ec-d185fc4b6726" providerId="ADAL" clId="{0E75514F-83EF-DE4B-9EC9-CAE09040DAAD}" dt="2020-05-07T09:47:04.073" v="100" actId="20577"/>
          <ac:spMkLst>
            <pc:docMk/>
            <pc:sldMk cId="710218215" sldId="258"/>
            <ac:spMk id="2" creationId="{1C8D9B7F-DF2D-7147-ACD2-BE09E236A794}"/>
          </ac:spMkLst>
        </pc:spChg>
        <pc:spChg chg="mod">
          <ac:chgData name="Manuel Schwarzer" userId="c76e8058-c31f-4303-a7ec-d185fc4b6726" providerId="ADAL" clId="{0E75514F-83EF-DE4B-9EC9-CAE09040DAAD}" dt="2020-05-07T09:54:39.508" v="575" actId="20577"/>
          <ac:spMkLst>
            <pc:docMk/>
            <pc:sldMk cId="710218215" sldId="258"/>
            <ac:spMk id="3" creationId="{5481DAC1-6617-EE4D-B7BA-94758A66A4D8}"/>
          </ac:spMkLst>
        </pc:spChg>
      </pc:sldChg>
      <pc:sldMasterChg chg="del delSldLayout">
        <pc:chgData name="Manuel Schwarzer" userId="c76e8058-c31f-4303-a7ec-d185fc4b6726" providerId="ADAL" clId="{0E75514F-83EF-DE4B-9EC9-CAE09040DAAD}" dt="2020-05-07T09:43:45.360" v="0" actId="26606"/>
        <pc:sldMasterMkLst>
          <pc:docMk/>
          <pc:sldMasterMk cId="3788249787" sldId="2147483678"/>
        </pc:sldMasterMkLst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619003050" sldId="2147483679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2353321948" sldId="2147483680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2762279321" sldId="2147483681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4038212024" sldId="2147483682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1335964166" sldId="2147483683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2637626960" sldId="2147483684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1393568112" sldId="2147483685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2651179414" sldId="2147483686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2637923234" sldId="2147483687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2270941444" sldId="2147483688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411404843" sldId="2147483689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3507249255" sldId="2147483690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3217151161" sldId="2147483691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413349257" sldId="2147483692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2173374809" sldId="2147483693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1479055583" sldId="2147483694"/>
          </pc:sldLayoutMkLst>
        </pc:sldLayoutChg>
        <pc:sldLayoutChg chg="del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788249787" sldId="2147483678"/>
            <pc:sldLayoutMk cId="1586178107" sldId="2147483695"/>
          </pc:sldLayoutMkLst>
        </pc:sldLayoutChg>
      </pc:sldMasterChg>
      <pc:sldMasterChg chg="add replId addSldLayout">
        <pc:chgData name="Manuel Schwarzer" userId="c76e8058-c31f-4303-a7ec-d185fc4b6726" providerId="ADAL" clId="{0E75514F-83EF-DE4B-9EC9-CAE09040DAAD}" dt="2020-05-07T09:43:45.360" v="0" actId="26606"/>
        <pc:sldMasterMkLst>
          <pc:docMk/>
          <pc:sldMasterMk cId="3110809312" sldId="2147483696"/>
        </pc:sldMasterMkLst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270826844" sldId="2147483697"/>
          </pc:sldLayoutMkLst>
        </pc:sldLayoutChg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1510240555" sldId="2147483698"/>
          </pc:sldLayoutMkLst>
        </pc:sldLayoutChg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2022260892" sldId="2147483699"/>
          </pc:sldLayoutMkLst>
        </pc:sldLayoutChg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3911836963" sldId="2147483700"/>
          </pc:sldLayoutMkLst>
        </pc:sldLayoutChg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3789565504" sldId="2147483701"/>
          </pc:sldLayoutMkLst>
        </pc:sldLayoutChg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1469838208" sldId="2147483702"/>
          </pc:sldLayoutMkLst>
        </pc:sldLayoutChg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1187832377" sldId="2147483703"/>
          </pc:sldLayoutMkLst>
        </pc:sldLayoutChg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382267776" sldId="2147483704"/>
          </pc:sldLayoutMkLst>
        </pc:sldLayoutChg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2100655941" sldId="2147483705"/>
          </pc:sldLayoutMkLst>
        </pc:sldLayoutChg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1336337292" sldId="2147483706"/>
          </pc:sldLayoutMkLst>
        </pc:sldLayoutChg>
        <pc:sldLayoutChg chg="add replId">
          <pc:chgData name="Manuel Schwarzer" userId="c76e8058-c31f-4303-a7ec-d185fc4b6726" providerId="ADAL" clId="{0E75514F-83EF-DE4B-9EC9-CAE09040DAAD}" dt="2020-05-07T09:43:45.360" v="0" actId="26606"/>
          <pc:sldLayoutMkLst>
            <pc:docMk/>
            <pc:sldMasterMk cId="3110809312" sldId="2147483696"/>
            <pc:sldLayoutMk cId="1020141744" sldId="2147483707"/>
          </pc:sldLayoutMkLst>
        </pc:sldLayoutChg>
      </pc:sldMasterChg>
    </pc:docChg>
  </pc:docChgLst>
  <pc:docChgLst>
    <pc:chgData name="Manuel Schwarzer" userId="c76e8058-c31f-4303-a7ec-d185fc4b6726" providerId="ADAL" clId="{55DB9649-219F-4562-9B00-0D8609ECFDD8}"/>
    <pc:docChg chg="modSld sldOrd">
      <pc:chgData name="Manuel Schwarzer" userId="c76e8058-c31f-4303-a7ec-d185fc4b6726" providerId="ADAL" clId="{55DB9649-219F-4562-9B00-0D8609ECFDD8}" dt="2020-05-07T13:58:51.877" v="142" actId="20577"/>
      <pc:docMkLst>
        <pc:docMk/>
      </pc:docMkLst>
      <pc:sldChg chg="modSp">
        <pc:chgData name="Manuel Schwarzer" userId="c76e8058-c31f-4303-a7ec-d185fc4b6726" providerId="ADAL" clId="{55DB9649-219F-4562-9B00-0D8609ECFDD8}" dt="2020-05-07T13:58:51.877" v="142" actId="20577"/>
        <pc:sldMkLst>
          <pc:docMk/>
          <pc:sldMk cId="2245682491" sldId="257"/>
        </pc:sldMkLst>
        <pc:spChg chg="mod">
          <ac:chgData name="Manuel Schwarzer" userId="c76e8058-c31f-4303-a7ec-d185fc4b6726" providerId="ADAL" clId="{55DB9649-219F-4562-9B00-0D8609ECFDD8}" dt="2020-05-07T13:58:51.877" v="142" actId="20577"/>
          <ac:spMkLst>
            <pc:docMk/>
            <pc:sldMk cId="2245682491" sldId="257"/>
            <ac:spMk id="3" creationId="{9FADC767-56FE-AF47-8DB8-76A88F6D3BC1}"/>
          </ac:spMkLst>
        </pc:spChg>
      </pc:sldChg>
      <pc:sldChg chg="ord">
        <pc:chgData name="Manuel Schwarzer" userId="c76e8058-c31f-4303-a7ec-d185fc4b6726" providerId="ADAL" clId="{55DB9649-219F-4562-9B00-0D8609ECFDD8}" dt="2020-05-07T13:55:18.208" v="0"/>
        <pc:sldMkLst>
          <pc:docMk/>
          <pc:sldMk cId="833814576" sldId="259"/>
        </pc:sldMkLst>
      </pc:sldChg>
    </pc:docChg>
  </pc:docChgLst>
  <pc:docChgLst>
    <pc:chgData name="Lukas Stark" userId="S::h11712403@s.wu.ac.at::349854a7-2e49-4695-97cb-dce0e16dd4f0" providerId="AD" clId="Web-{924ACA94-5E27-44F8-BBCE-7A3ED9B56711}"/>
    <pc:docChg chg="modSld">
      <pc:chgData name="Lukas Stark" userId="S::h11712403@s.wu.ac.at::349854a7-2e49-4695-97cb-dce0e16dd4f0" providerId="AD" clId="Web-{924ACA94-5E27-44F8-BBCE-7A3ED9B56711}" dt="2020-05-07T13:52:49.828" v="15" actId="20577"/>
      <pc:docMkLst>
        <pc:docMk/>
      </pc:docMkLst>
      <pc:sldChg chg="modSp">
        <pc:chgData name="Lukas Stark" userId="S::h11712403@s.wu.ac.at::349854a7-2e49-4695-97cb-dce0e16dd4f0" providerId="AD" clId="Web-{924ACA94-5E27-44F8-BBCE-7A3ED9B56711}" dt="2020-05-07T13:52:49.828" v="14" actId="20577"/>
        <pc:sldMkLst>
          <pc:docMk/>
          <pc:sldMk cId="833814576" sldId="259"/>
        </pc:sldMkLst>
        <pc:spChg chg="mod">
          <ac:chgData name="Lukas Stark" userId="S::h11712403@s.wu.ac.at::349854a7-2e49-4695-97cb-dce0e16dd4f0" providerId="AD" clId="Web-{924ACA94-5E27-44F8-BBCE-7A3ED9B56711}" dt="2020-05-07T13:52:49.828" v="14" actId="20577"/>
          <ac:spMkLst>
            <pc:docMk/>
            <pc:sldMk cId="833814576" sldId="259"/>
            <ac:spMk id="3" creationId="{5481DAC1-6617-EE4D-B7BA-94758A66A4D8}"/>
          </ac:spMkLst>
        </pc:spChg>
      </pc:sldChg>
    </pc:docChg>
  </pc:docChgLst>
  <pc:docChgLst>
    <pc:chgData name="Manuel Schwarzer" userId="S::h1426190@s.wu.ac.at::c76e8058-c31f-4303-a7ec-d185fc4b6726" providerId="AD" clId="Web-{E3799F05-A5AF-4E48-A6BD-2479925ED024}"/>
    <pc:docChg chg="modSld">
      <pc:chgData name="Manuel Schwarzer" userId="S::h1426190@s.wu.ac.at::c76e8058-c31f-4303-a7ec-d185fc4b6726" providerId="AD" clId="Web-{E3799F05-A5AF-4E48-A6BD-2479925ED024}" dt="2020-06-25T07:24:48.021" v="317" actId="20577"/>
      <pc:docMkLst>
        <pc:docMk/>
      </pc:docMkLst>
      <pc:sldChg chg="modSp">
        <pc:chgData name="Manuel Schwarzer" userId="S::h1426190@s.wu.ac.at::c76e8058-c31f-4303-a7ec-d185fc4b6726" providerId="AD" clId="Web-{E3799F05-A5AF-4E48-A6BD-2479925ED024}" dt="2020-06-25T07:23:05.310" v="186" actId="20577"/>
        <pc:sldMkLst>
          <pc:docMk/>
          <pc:sldMk cId="2245682491" sldId="257"/>
        </pc:sldMkLst>
        <pc:spChg chg="mod">
          <ac:chgData name="Manuel Schwarzer" userId="S::h1426190@s.wu.ac.at::c76e8058-c31f-4303-a7ec-d185fc4b6726" providerId="AD" clId="Web-{E3799F05-A5AF-4E48-A6BD-2479925ED024}" dt="2020-06-25T07:23:05.310" v="186" actId="20577"/>
          <ac:spMkLst>
            <pc:docMk/>
            <pc:sldMk cId="2245682491" sldId="257"/>
            <ac:spMk id="3" creationId="{9FADC767-56FE-AF47-8DB8-76A88F6D3BC1}"/>
          </ac:spMkLst>
        </pc:spChg>
      </pc:sldChg>
      <pc:sldChg chg="modSp">
        <pc:chgData name="Manuel Schwarzer" userId="S::h1426190@s.wu.ac.at::c76e8058-c31f-4303-a7ec-d185fc4b6726" providerId="AD" clId="Web-{E3799F05-A5AF-4E48-A6BD-2479925ED024}" dt="2020-06-25T07:24:48.021" v="316" actId="20577"/>
        <pc:sldMkLst>
          <pc:docMk/>
          <pc:sldMk cId="710218215" sldId="258"/>
        </pc:sldMkLst>
        <pc:spChg chg="mod">
          <ac:chgData name="Manuel Schwarzer" userId="S::h1426190@s.wu.ac.at::c76e8058-c31f-4303-a7ec-d185fc4b6726" providerId="AD" clId="Web-{E3799F05-A5AF-4E48-A6BD-2479925ED024}" dt="2020-06-25T07:24:48.021" v="316" actId="20577"/>
          <ac:spMkLst>
            <pc:docMk/>
            <pc:sldMk cId="710218215" sldId="258"/>
            <ac:spMk id="3" creationId="{5481DAC1-6617-EE4D-B7BA-94758A66A4D8}"/>
          </ac:spMkLst>
        </pc:spChg>
      </pc:sldChg>
    </pc:docChg>
  </pc:docChgLst>
  <pc:docChgLst>
    <pc:chgData name="Manuel Schwarzer" userId="c76e8058-c31f-4303-a7ec-d185fc4b6726" providerId="ADAL" clId="{6C06D08F-3FFC-43E5-A456-A38E4284C84C}"/>
    <pc:docChg chg="modSld">
      <pc:chgData name="Manuel Schwarzer" userId="c76e8058-c31f-4303-a7ec-d185fc4b6726" providerId="ADAL" clId="{6C06D08F-3FFC-43E5-A456-A38E4284C84C}" dt="2020-06-25T16:07:34.095" v="85" actId="20577"/>
      <pc:docMkLst>
        <pc:docMk/>
      </pc:docMkLst>
      <pc:sldChg chg="modSp">
        <pc:chgData name="Manuel Schwarzer" userId="c76e8058-c31f-4303-a7ec-d185fc4b6726" providerId="ADAL" clId="{6C06D08F-3FFC-43E5-A456-A38E4284C84C}" dt="2020-06-25T07:26:45.120" v="76" actId="20577"/>
        <pc:sldMkLst>
          <pc:docMk/>
          <pc:sldMk cId="2245682491" sldId="257"/>
        </pc:sldMkLst>
        <pc:spChg chg="mod">
          <ac:chgData name="Manuel Schwarzer" userId="c76e8058-c31f-4303-a7ec-d185fc4b6726" providerId="ADAL" clId="{6C06D08F-3FFC-43E5-A456-A38E4284C84C}" dt="2020-06-25T07:26:45.120" v="76" actId="20577"/>
          <ac:spMkLst>
            <pc:docMk/>
            <pc:sldMk cId="2245682491" sldId="257"/>
            <ac:spMk id="3" creationId="{9FADC767-56FE-AF47-8DB8-76A88F6D3BC1}"/>
          </ac:spMkLst>
        </pc:spChg>
      </pc:sldChg>
      <pc:sldChg chg="modSp">
        <pc:chgData name="Manuel Schwarzer" userId="c76e8058-c31f-4303-a7ec-d185fc4b6726" providerId="ADAL" clId="{6C06D08F-3FFC-43E5-A456-A38E4284C84C}" dt="2020-06-25T16:07:34.095" v="85" actId="20577"/>
        <pc:sldMkLst>
          <pc:docMk/>
          <pc:sldMk cId="710218215" sldId="258"/>
        </pc:sldMkLst>
        <pc:spChg chg="mod">
          <ac:chgData name="Manuel Schwarzer" userId="c76e8058-c31f-4303-a7ec-d185fc4b6726" providerId="ADAL" clId="{6C06D08F-3FFC-43E5-A456-A38E4284C84C}" dt="2020-06-25T16:07:34.095" v="85" actId="20577"/>
          <ac:spMkLst>
            <pc:docMk/>
            <pc:sldMk cId="710218215" sldId="258"/>
            <ac:spMk id="3" creationId="{5481DAC1-6617-EE4D-B7BA-94758A66A4D8}"/>
          </ac:spMkLst>
        </pc:spChg>
      </pc:sldChg>
    </pc:docChg>
  </pc:docChgLst>
  <pc:docChgLst>
    <pc:chgData name="Lukas Stark" userId="S::h11712403@s.wu.ac.at::349854a7-2e49-4695-97cb-dce0e16dd4f0" providerId="AD" clId="Web-{C704E025-6683-4237-939D-A71635B80127}"/>
    <pc:docChg chg="modSld">
      <pc:chgData name="Lukas Stark" userId="S::h11712403@s.wu.ac.at::349854a7-2e49-4695-97cb-dce0e16dd4f0" providerId="AD" clId="Web-{C704E025-6683-4237-939D-A71635B80127}" dt="2020-06-23T07:39:49.955" v="5" actId="1076"/>
      <pc:docMkLst>
        <pc:docMk/>
      </pc:docMkLst>
      <pc:sldChg chg="modSp">
        <pc:chgData name="Lukas Stark" userId="S::h11712403@s.wu.ac.at::349854a7-2e49-4695-97cb-dce0e16dd4f0" providerId="AD" clId="Web-{C704E025-6683-4237-939D-A71635B80127}" dt="2020-06-23T07:39:49.955" v="5" actId="1076"/>
        <pc:sldMkLst>
          <pc:docMk/>
          <pc:sldMk cId="1577499883" sldId="256"/>
        </pc:sldMkLst>
        <pc:spChg chg="mod">
          <ac:chgData name="Lukas Stark" userId="S::h11712403@s.wu.ac.at::349854a7-2e49-4695-97cb-dce0e16dd4f0" providerId="AD" clId="Web-{C704E025-6683-4237-939D-A71635B80127}" dt="2020-06-23T07:39:49.955" v="5" actId="1076"/>
          <ac:spMkLst>
            <pc:docMk/>
            <pc:sldMk cId="1577499883" sldId="256"/>
            <ac:spMk id="5" creationId="{7B4656CA-9788-464F-BD7F-21AF7A0C7C38}"/>
          </ac:spMkLst>
        </pc:spChg>
        <pc:picChg chg="mod">
          <ac:chgData name="Lukas Stark" userId="S::h11712403@s.wu.ac.at::349854a7-2e49-4695-97cb-dce0e16dd4f0" providerId="AD" clId="Web-{C704E025-6683-4237-939D-A71635B80127}" dt="2020-06-23T07:39:42.643" v="4" actId="1076"/>
          <ac:picMkLst>
            <pc:docMk/>
            <pc:sldMk cId="1577499883" sldId="256"/>
            <ac:picMk id="4" creationId="{FBCF0511-C1C5-4F55-A013-09F18B1E9D3E}"/>
          </ac:picMkLst>
        </pc:picChg>
      </pc:sldChg>
      <pc:sldChg chg="modSp">
        <pc:chgData name="Lukas Stark" userId="S::h11712403@s.wu.ac.at::349854a7-2e49-4695-97cb-dce0e16dd4f0" providerId="AD" clId="Web-{C704E025-6683-4237-939D-A71635B80127}" dt="2020-06-23T07:39:32.002" v="2" actId="20577"/>
        <pc:sldMkLst>
          <pc:docMk/>
          <pc:sldMk cId="833814576" sldId="259"/>
        </pc:sldMkLst>
        <pc:spChg chg="mod">
          <ac:chgData name="Lukas Stark" userId="S::h11712403@s.wu.ac.at::349854a7-2e49-4695-97cb-dce0e16dd4f0" providerId="AD" clId="Web-{C704E025-6683-4237-939D-A71635B80127}" dt="2020-06-23T07:39:32.002" v="2" actId="20577"/>
          <ac:spMkLst>
            <pc:docMk/>
            <pc:sldMk cId="833814576" sldId="259"/>
            <ac:spMk id="3" creationId="{5481DAC1-6617-EE4D-B7BA-94758A66A4D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14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4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6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3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5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3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3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6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3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6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0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openoffice.org/product/calc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in Bild, das Essen, Tisch, sitzend, Teller enthält.&#10;&#10;Automatisch generierte Beschreibung">
            <a:extLst>
              <a:ext uri="{FF2B5EF4-FFF2-40B4-BE49-F238E27FC236}">
                <a16:creationId xmlns:a16="http://schemas.microsoft.com/office/drawing/2014/main" id="{FBCF0511-C1C5-4F55-A013-09F18B1E9D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85" b="14215"/>
          <a:stretch/>
        </p:blipFill>
        <p:spPr>
          <a:xfrm>
            <a:off x="-2087" y="2633"/>
            <a:ext cx="12191981" cy="6857990"/>
          </a:xfrm>
          <a:prstGeom prst="rect">
            <a:avLst/>
          </a:prstGeom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9FA98EAA-A866-4C95-A2A8-44E46FBA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56000">
                <a:schemeClr val="tx1">
                  <a:alpha val="40000"/>
                </a:schemeClr>
              </a:gs>
              <a:gs pos="100000">
                <a:schemeClr val="tx1">
                  <a:alpha val="8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B4656CA-9788-464F-BD7F-21AF7A0C7C38}"/>
              </a:ext>
            </a:extLst>
          </p:cNvPr>
          <p:cNvSpPr txBox="1"/>
          <p:nvPr/>
        </p:nvSpPr>
        <p:spPr>
          <a:xfrm>
            <a:off x="5017123" y="3105948"/>
            <a:ext cx="2232388" cy="14661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i="1" dirty="0">
                <a:solidFill>
                  <a:schemeClr val="bg1"/>
                </a:solidFill>
                <a:latin typeface="Apple Chancery" panose="03020702040506060504" pitchFamily="66" charset="-79"/>
                <a:ea typeface="+mj-ea"/>
                <a:cs typeface="Apple Chancery"/>
              </a:rPr>
              <a:t>Cook It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i="1" dirty="0">
                <a:solidFill>
                  <a:schemeClr val="bg1"/>
                </a:solidFill>
                <a:latin typeface="Apple Chancery" panose="03020702040506060504" pitchFamily="66" charset="-79"/>
                <a:ea typeface="+mj-ea"/>
                <a:cs typeface="Apple Chancery"/>
              </a:rPr>
              <a:t>Like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i="1" dirty="0">
                <a:solidFill>
                  <a:schemeClr val="bg1"/>
                </a:solidFill>
                <a:latin typeface="Apple Chancery" panose="03020702040506060504" pitchFamily="66" charset="-79"/>
                <a:ea typeface="+mj-ea"/>
                <a:cs typeface="Apple Chancery"/>
              </a:rPr>
              <a:t>Ramsay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15738" y="5680637"/>
            <a:ext cx="6960524" cy="5985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Gruppe 9 - Manuel Schwarzer &amp; Lukas Stark</a:t>
            </a:r>
          </a:p>
        </p:txBody>
      </p:sp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4E8F40FE-293C-453F-B8A6-427899356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8D9B7F-DF2D-7147-ACD2-BE09E236A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856271"/>
            <a:ext cx="4114800" cy="1645139"/>
          </a:xfrm>
        </p:spPr>
        <p:txBody>
          <a:bodyPr anchor="b">
            <a:normAutofit/>
          </a:bodyPr>
          <a:lstStyle/>
          <a:p>
            <a:r>
              <a:rPr lang="de-DE" sz="3800"/>
              <a:t>Zu unserem Programm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81EABE0-FA8E-49A5-A966-F0539111C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86384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6A3E26D-73B1-468C-B97B-BC1815959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40" y="2712821"/>
            <a:ext cx="3975945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81DAC1-6617-EE4D-B7BA-94758A66A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2942520"/>
            <a:ext cx="4114800" cy="3245804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de-DE" sz="1800" dirty="0"/>
              <a:t>Grundlegend bietet unser Programm 3 Funktionen</a:t>
            </a:r>
          </a:p>
          <a:p>
            <a:pPr marL="514350" indent="-514350">
              <a:buAutoNum type="arabicPeriod"/>
            </a:pPr>
            <a:r>
              <a:rPr lang="de-DE" sz="1800" dirty="0" err="1"/>
              <a:t>Graphical</a:t>
            </a:r>
            <a:r>
              <a:rPr lang="de-DE" sz="1800" dirty="0"/>
              <a:t> User Interface (GUI) erstellt mit JavaFX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de-DE" sz="1800" dirty="0"/>
              <a:t>Zugriff auf Datenbank welche im Apache OpenOffice Calc bzw. </a:t>
            </a:r>
            <a:r>
              <a:rPr lang="de-AT" sz="1800" dirty="0"/>
              <a:t>LibreOffice Calc angelegt wurde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de-AT" sz="1800" dirty="0"/>
              <a:t>Öffnen des Webbrowsers und laden des zufällig ausgewählten Rezeptes</a:t>
            </a:r>
          </a:p>
          <a:p>
            <a:pPr marL="0" indent="0">
              <a:buNone/>
            </a:pPr>
            <a:endParaRPr lang="de-AT" dirty="0">
              <a:hlinkClick r:id="rId2"/>
            </a:endParaRP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  <a:p>
            <a:pPr lvl="1"/>
            <a:endParaRPr lang="de-DE" sz="1800" dirty="0"/>
          </a:p>
        </p:txBody>
      </p:sp>
      <p:pic>
        <p:nvPicPr>
          <p:cNvPr id="8" name="Grafik 8">
            <a:extLst>
              <a:ext uri="{FF2B5EF4-FFF2-40B4-BE49-F238E27FC236}">
                <a16:creationId xmlns:a16="http://schemas.microsoft.com/office/drawing/2014/main" id="{BB4D3777-66DD-4D37-8C0D-6CF1CEB086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96519" y="3961748"/>
            <a:ext cx="1481934" cy="15025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Grafik 4">
            <a:extLst>
              <a:ext uri="{FF2B5EF4-FFF2-40B4-BE49-F238E27FC236}">
                <a16:creationId xmlns:a16="http://schemas.microsoft.com/office/drawing/2014/main" id="{019CFCDA-5E85-45A8-9068-CE0A0B9EA1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38435" y="4145835"/>
            <a:ext cx="1977632" cy="131842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Grafik 6">
            <a:extLst>
              <a:ext uri="{FF2B5EF4-FFF2-40B4-BE49-F238E27FC236}">
                <a16:creationId xmlns:a16="http://schemas.microsoft.com/office/drawing/2014/main" id="{B35E7F73-6694-4ACF-84C9-43A4C44A31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43656" y="3976861"/>
            <a:ext cx="1433621" cy="147202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9A025F6C-12D8-4BA0-B06C-91A13B11A5D4}"/>
              </a:ext>
            </a:extLst>
          </p:cNvPr>
          <p:cNvCxnSpPr/>
          <p:nvPr/>
        </p:nvCxnSpPr>
        <p:spPr>
          <a:xfrm flipH="1">
            <a:off x="6592277" y="2971800"/>
            <a:ext cx="1049216" cy="85578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71098F79-6916-45C7-81D3-553F1482C795}"/>
              </a:ext>
            </a:extLst>
          </p:cNvPr>
          <p:cNvCxnSpPr/>
          <p:nvPr/>
        </p:nvCxnSpPr>
        <p:spPr>
          <a:xfrm>
            <a:off x="8419367" y="2987675"/>
            <a:ext cx="5861" cy="88509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EB81B002-DCB0-4564-B0E9-5912692690E3}"/>
              </a:ext>
            </a:extLst>
          </p:cNvPr>
          <p:cNvCxnSpPr>
            <a:cxnSpLocks/>
          </p:cNvCxnSpPr>
          <p:nvPr/>
        </p:nvCxnSpPr>
        <p:spPr>
          <a:xfrm>
            <a:off x="9233877" y="2981569"/>
            <a:ext cx="1012092" cy="8460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 descr="Ein Bild, das Essen, Zeichnung, Obst enthält.&#10;&#10;Automatisch generierte Beschreibung">
            <a:extLst>
              <a:ext uri="{FF2B5EF4-FFF2-40B4-BE49-F238E27FC236}">
                <a16:creationId xmlns:a16="http://schemas.microsoft.com/office/drawing/2014/main" id="{5334EC4E-BEE5-8E4D-8A96-32F8127A95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067" y="972921"/>
            <a:ext cx="2006600" cy="17399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33814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DBC10B-1AE3-3F49-AECA-6E441EC65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Besondere Umstände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ADC767-56FE-AF47-8DB8-76A88F6D3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Anfängliche Schwierigkeiten mit </a:t>
            </a:r>
            <a:r>
              <a:rPr lang="de-DE" dirty="0" err="1"/>
              <a:t>ApacheOO</a:t>
            </a:r>
            <a:r>
              <a:rPr lang="de-DE" dirty="0"/>
              <a:t> und </a:t>
            </a:r>
            <a:r>
              <a:rPr lang="de-DE" dirty="0" err="1"/>
              <a:t>LibreOO</a:t>
            </a:r>
          </a:p>
          <a:p>
            <a:pPr lvl="1"/>
            <a:r>
              <a:rPr lang="de-DE" dirty="0"/>
              <a:t>Einige Programmzeilen funktionierten da und dort nicht</a:t>
            </a:r>
          </a:p>
          <a:p>
            <a:pPr lvl="1"/>
            <a:r>
              <a:rPr lang="de-DE" dirty="0"/>
              <a:t>Problem wurde mit der erneuten Installation von </a:t>
            </a:r>
            <a:r>
              <a:rPr lang="de-DE"/>
              <a:t>ApacheOO</a:t>
            </a:r>
            <a:r>
              <a:rPr lang="de-DE" dirty="0"/>
              <a:t> gelöst.</a:t>
            </a:r>
          </a:p>
        </p:txBody>
      </p:sp>
    </p:spTree>
    <p:extLst>
      <p:ext uri="{BB962C8B-B14F-4D97-AF65-F5344CB8AC3E}">
        <p14:creationId xmlns:p14="http://schemas.microsoft.com/office/powerpoint/2010/main" val="2245682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D9B7F-DF2D-7147-ACD2-BE09E236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/>
              <a:t>Lessons</a:t>
            </a:r>
            <a:r>
              <a:rPr lang="de-DE"/>
              <a:t> </a:t>
            </a:r>
            <a:r>
              <a:rPr lang="de-DE" err="1"/>
              <a:t>learned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81DAC1-6617-EE4D-B7BA-94758A66A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Viele Wege führen zum Ziel</a:t>
            </a:r>
          </a:p>
          <a:p>
            <a:pPr lvl="1"/>
            <a:r>
              <a:rPr lang="de-DE" dirty="0" err="1"/>
              <a:t>Rexx</a:t>
            </a:r>
            <a:r>
              <a:rPr lang="de-DE" dirty="0"/>
              <a:t> in Kombination mit Java bietet einige alternative Möglichkeiten, um Probleme zu lösen</a:t>
            </a:r>
          </a:p>
          <a:p>
            <a:pPr lvl="1"/>
            <a:r>
              <a:rPr lang="de-DE" dirty="0"/>
              <a:t>Teilweise sehr wenige Codezeilen, für komplexe Problemstellung</a:t>
            </a:r>
          </a:p>
          <a:p>
            <a:r>
              <a:rPr lang="de-DE" dirty="0"/>
              <a:t>FXML-GUI mit </a:t>
            </a:r>
            <a:r>
              <a:rPr lang="de-DE" dirty="0" err="1"/>
              <a:t>SceneBuilder</a:t>
            </a:r>
            <a:r>
              <a:rPr lang="de-DE"/>
              <a:t> weitaus schneller </a:t>
            </a:r>
            <a:r>
              <a:rPr lang="de-DE" dirty="0"/>
              <a:t>und einfacher</a:t>
            </a:r>
          </a:p>
        </p:txBody>
      </p:sp>
    </p:spTree>
    <p:extLst>
      <p:ext uri="{BB962C8B-B14F-4D97-AF65-F5344CB8AC3E}">
        <p14:creationId xmlns:p14="http://schemas.microsoft.com/office/powerpoint/2010/main" val="71021821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42C41"/>
      </a:dk2>
      <a:lt2>
        <a:srgbClr val="E2E8E2"/>
      </a:lt2>
      <a:accent1>
        <a:srgbClr val="C24DC3"/>
      </a:accent1>
      <a:accent2>
        <a:srgbClr val="7E3BB1"/>
      </a:accent2>
      <a:accent3>
        <a:srgbClr val="5F4DC3"/>
      </a:accent3>
      <a:accent4>
        <a:srgbClr val="3B5AB1"/>
      </a:accent4>
      <a:accent5>
        <a:srgbClr val="4D9DC3"/>
      </a:accent5>
      <a:accent6>
        <a:srgbClr val="3BB1A6"/>
      </a:accent6>
      <a:hlink>
        <a:srgbClr val="3F81B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E42D49A3065140A7AF35BDF2C69570" ma:contentTypeVersion="4" ma:contentTypeDescription="Ein neues Dokument erstellen." ma:contentTypeScope="" ma:versionID="c51e48025cc9b90865859a826007ff82">
  <xsd:schema xmlns:xsd="http://www.w3.org/2001/XMLSchema" xmlns:xs="http://www.w3.org/2001/XMLSchema" xmlns:p="http://schemas.microsoft.com/office/2006/metadata/properties" xmlns:ns2="1be7f61a-91f9-47e5-bd68-a1a733a40243" targetNamespace="http://schemas.microsoft.com/office/2006/metadata/properties" ma:root="true" ma:fieldsID="9870304381049dbf0243f763ba459a96" ns2:_="">
    <xsd:import namespace="1be7f61a-91f9-47e5-bd68-a1a733a402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f61a-91f9-47e5-bd68-a1a733a402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7B375F-91CC-4E15-9CA0-85879ABBE7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7ED2C8-D360-4903-8FBC-43F193911F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e7f61a-91f9-47e5-bd68-a1a733a402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76478F-429B-422D-A949-7517476351B4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1be7f61a-91f9-47e5-bd68-a1a733a40243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Breitbild</PresentationFormat>
  <Paragraphs>20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Apple Chancery</vt:lpstr>
      <vt:lpstr>Arial</vt:lpstr>
      <vt:lpstr>Avenir Next LT Pro</vt:lpstr>
      <vt:lpstr>Calibri</vt:lpstr>
      <vt:lpstr>AccentBoxVTI</vt:lpstr>
      <vt:lpstr>PowerPoint-Präsentation</vt:lpstr>
      <vt:lpstr>Zu unserem Programm</vt:lpstr>
      <vt:lpstr>Besondere Umstände</vt:lpstr>
      <vt:lpstr>Lessons learned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Lukas Stark</dc:creator>
  <cp:lastModifiedBy>Manu ....</cp:lastModifiedBy>
  <cp:revision>60</cp:revision>
  <dcterms:created xsi:type="dcterms:W3CDTF">2020-06-23T07:31:01Z</dcterms:created>
  <dcterms:modified xsi:type="dcterms:W3CDTF">2020-06-25T16:07:44Z</dcterms:modified>
</cp:coreProperties>
</file>