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8"/>
  </p:notesMasterIdLst>
  <p:handoutMasterIdLst>
    <p:handoutMasterId r:id="rId9"/>
  </p:handoutMasterIdLst>
  <p:sldIdLst>
    <p:sldId id="257" r:id="rId2"/>
    <p:sldId id="262" r:id="rId3"/>
    <p:sldId id="261" r:id="rId4"/>
    <p:sldId id="263" r:id="rId5"/>
    <p:sldId id="264" r:id="rId6"/>
    <p:sldId id="265" r:id="rId7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1990" autoAdjust="0"/>
  </p:normalViewPr>
  <p:slideViewPr>
    <p:cSldViewPr snapToGrid="0">
      <p:cViewPr varScale="1">
        <p:scale>
          <a:sx n="78" d="100"/>
          <a:sy n="78" d="100"/>
        </p:scale>
        <p:origin x="186" y="45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DADB92-5A40-4548-A046-8AEB98C0DD04}" type="datetime1">
              <a:rPr lang="de-DE" smtClean="0"/>
              <a:t>25.06.2020</a:t>
            </a:fld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F940F88-494A-4E01-94D4-AE1E94A94A13}" type="datetime1">
              <a:rPr lang="de-DE" smtClean="0"/>
              <a:t>25.06.2020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"/>
              <a:t>Textmasterformate durch Klicken bearbeiten</a:t>
            </a:r>
            <a:endParaRPr lang="en-US"/>
          </a:p>
          <a:p>
            <a:pPr lvl="1" rtl="0"/>
            <a:r>
              <a:rPr lang="de"/>
              <a:t>Zweite Ebene</a:t>
            </a:r>
          </a:p>
          <a:p>
            <a:pPr lvl="2" rtl="0"/>
            <a:r>
              <a:rPr lang="de"/>
              <a:t>Dritte Ebene</a:t>
            </a:r>
          </a:p>
          <a:p>
            <a:pPr lvl="3" rtl="0"/>
            <a:r>
              <a:rPr lang="de"/>
              <a:t>Vierte Ebene</a:t>
            </a:r>
          </a:p>
          <a:p>
            <a:pPr lvl="4" rtl="0"/>
            <a:r>
              <a:rPr lang="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7A705E3-E620-489D-9973-6221209A4B3B}" type="slidenum">
              <a:rPr lang="en-US" smtClean="0"/>
              <a:t>3</a:t>
            </a:fld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EDB879-0FF8-49CA-8EC9-3EB4420C878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CC816F89-4E5F-4AFE-9275-FE0179558875}" type="datetime1">
              <a:rPr lang="de-DE" smtClean="0"/>
              <a:t>25.06.2020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8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chtec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htec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htec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Gerader Verbinde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20" name="Datumsplatzhalt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A300BC7A-40BD-4995-A1E1-D110562E1CAF}" type="datetime1">
              <a:rPr lang="de-DE" smtClean="0"/>
              <a:t>25.06.2020</a:t>
            </a:fld>
            <a:endParaRPr lang="en-US" dirty="0"/>
          </a:p>
        </p:txBody>
      </p:sp>
      <p:sp>
        <p:nvSpPr>
          <p:cNvPr id="21" name="Fußzeilenplatzhalt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2E67CFE-7EBA-4741-B861-ECB9C16040ED}" type="datetime1">
              <a:rPr lang="de-DE" smtClean="0"/>
              <a:t>25.06.2020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F8D19ED-1661-49DB-ABA8-9D40E25065BC}" type="datetime1">
              <a:rPr lang="de-DE" smtClean="0"/>
              <a:t>25.06.2020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C0C16-5521-4517-AFDE-676F786A1296}" type="datetime1">
              <a:rPr lang="de-DE" smtClean="0"/>
              <a:t>25.06.2020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chtec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htec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htec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D2E29C69-043E-4C13-9AB0-9F83C784042E}" type="datetime1">
              <a:rPr lang="de-DE" smtClean="0"/>
              <a:t>25.06.2020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49D4E4-B5C3-4E44-B86B-E426DECF8177}" type="datetime1">
              <a:rPr lang="de-DE" smtClean="0"/>
              <a:t>25.06.2020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4063BC-01CA-4504-9E02-5CE33589BDD7}" type="datetime1">
              <a:rPr lang="de-DE" smtClean="0"/>
              <a:t>25.06.2020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9FD4553-CB32-4C01-936B-782A1F0D4534}" type="datetime1">
              <a:rPr lang="de-DE" smtClean="0"/>
              <a:t>25.06.2020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0BE4C6E-AE98-44D9-9539-7D07295E3F62}" type="datetime1">
              <a:rPr lang="de-DE" smtClean="0"/>
              <a:t>25.06.2020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0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e-DE"/>
              <a:t>Mastertextformat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0BED7F17-BB87-4D21-B0B9-FC3CEC7BA3BA}" type="datetime1">
              <a:rPr lang="de-DE" smtClean="0"/>
              <a:t>25.06.2020</a:t>
            </a:fld>
            <a:endParaRPr lang="en-US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Bildplatzhalt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5CE950D3-0446-4476-9960-01D89E840E5D}" type="datetime1">
              <a:rPr lang="de-DE" smtClean="0"/>
              <a:t>25.06.2020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87212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0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de" dirty="0"/>
              <a:t>Titelmasterformat durch Klicken bearbeiten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htec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chtec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htec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" dirty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" dirty="0"/>
              <a:t>Textmasterformate durch Klicken bearbeiten</a:t>
            </a:r>
          </a:p>
          <a:p>
            <a:pPr lvl="1" rtl="0"/>
            <a:r>
              <a:rPr lang="de" dirty="0"/>
              <a:t>Zweite Ebene</a:t>
            </a:r>
          </a:p>
          <a:p>
            <a:pPr lvl="2" rtl="0"/>
            <a:r>
              <a:rPr lang="de" dirty="0"/>
              <a:t>Dritte Ebene</a:t>
            </a:r>
          </a:p>
          <a:p>
            <a:pPr lvl="3" rtl="0"/>
            <a:r>
              <a:rPr lang="de" dirty="0"/>
              <a:t>Vierte Ebene</a:t>
            </a:r>
          </a:p>
          <a:p>
            <a:pPr lvl="4" rtl="0"/>
            <a:r>
              <a:rPr lang="de" dirty="0"/>
              <a:t>Fünfte Ebene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6B4A689-DE7A-460E-9036-381728EAF560}" type="datetime1">
              <a:rPr lang="de-DE" smtClean="0"/>
              <a:t>25.06.2020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 descr="Nahaufnahme eines Logos&#10;&#10;Beschreibung wird automatisch generiert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chtec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de-DE" sz="3600" dirty="0">
                <a:solidFill>
                  <a:schemeClr val="tx1"/>
                </a:solidFill>
              </a:rPr>
              <a:t>M</a:t>
            </a:r>
            <a:r>
              <a:rPr lang="de-AT" sz="3600" dirty="0" err="1">
                <a:solidFill>
                  <a:schemeClr val="tx1"/>
                </a:solidFill>
              </a:rPr>
              <a:t>indeststudienzeit</a:t>
            </a:r>
            <a:r>
              <a:rPr lang="de-AT" sz="3600" dirty="0">
                <a:solidFill>
                  <a:schemeClr val="tx1"/>
                </a:solidFill>
              </a:rPr>
              <a:t> leicht gemacht</a:t>
            </a:r>
            <a:endParaRPr lang="de" sz="3600" dirty="0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 fontScale="77500" lnSpcReduction="20000"/>
          </a:bodyPr>
          <a:lstStyle/>
          <a:p>
            <a:pPr rtl="0">
              <a:spcAft>
                <a:spcPts val="600"/>
              </a:spcAft>
            </a:pPr>
            <a:r>
              <a:rPr lang="de-AT" dirty="0">
                <a:solidFill>
                  <a:schemeClr val="tx1"/>
                </a:solidFill>
              </a:rPr>
              <a:t>Business </a:t>
            </a:r>
            <a:r>
              <a:rPr lang="de-AT" dirty="0" err="1">
                <a:solidFill>
                  <a:schemeClr val="tx1"/>
                </a:solidFill>
              </a:rPr>
              <a:t>Programming</a:t>
            </a:r>
            <a:r>
              <a:rPr lang="de-AT" dirty="0">
                <a:solidFill>
                  <a:schemeClr val="tx1"/>
                </a:solidFill>
              </a:rPr>
              <a:t> 2 | Gruppe 7</a:t>
            </a:r>
          </a:p>
          <a:p>
            <a:pPr rtl="0">
              <a:spcAft>
                <a:spcPts val="600"/>
              </a:spcAft>
            </a:pPr>
            <a:r>
              <a:rPr lang="de-AT" dirty="0">
                <a:solidFill>
                  <a:schemeClr val="tx1"/>
                </a:solidFill>
              </a:rPr>
              <a:t>Dominique Prinz | David Pichler </a:t>
            </a:r>
            <a:endParaRPr lang="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1F0088-1B87-4E4E-9003-C10102B36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514436-8679-4D52-BE90-B9A36E67E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Übersichtstool für die Semesterplanung eines fleißigen Studenten. </a:t>
            </a:r>
          </a:p>
          <a:p>
            <a:r>
              <a:rPr lang="de-DE" dirty="0"/>
              <a:t>JavaFX: Eingabemaske für das Auswählen von Kursen die an der WU abgehalten werden, samt der ECTS die bei positiver Absolvierung erreicht werden.</a:t>
            </a:r>
          </a:p>
          <a:p>
            <a:r>
              <a:rPr lang="de-DE" dirty="0"/>
              <a:t>JDBC: Speicherung der Kurse</a:t>
            </a:r>
          </a:p>
          <a:p>
            <a:r>
              <a:rPr lang="de-DE" dirty="0" err="1"/>
              <a:t>OppenOffice</a:t>
            </a:r>
            <a:r>
              <a:rPr lang="de-DE" dirty="0"/>
              <a:t>: Auflistung der absolvierten ECTS</a:t>
            </a:r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242499-12D7-4937-A636-D60F78F4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7C0C16-5521-4517-AFDE-676F786A1296}" type="datetime1">
              <a:rPr lang="de-DE" smtClean="0"/>
              <a:t>25.06.2020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0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rtl="0"/>
            <a:r>
              <a:rPr lang="de-AT" dirty="0"/>
              <a:t>Komponenten</a:t>
            </a:r>
            <a:endParaRPr lang="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7E804A-60E7-4286-971F-9C2E60A32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de-DE" sz="2800" dirty="0"/>
              <a:t>JavaFX</a:t>
            </a:r>
          </a:p>
          <a:p>
            <a:pPr>
              <a:lnSpc>
                <a:spcPct val="250000"/>
              </a:lnSpc>
            </a:pPr>
            <a:r>
              <a:rPr lang="de-DE" sz="2800" dirty="0"/>
              <a:t>JDBC</a:t>
            </a:r>
          </a:p>
          <a:p>
            <a:pPr>
              <a:lnSpc>
                <a:spcPct val="250000"/>
              </a:lnSpc>
            </a:pPr>
            <a:r>
              <a:rPr lang="de-DE" sz="2800" dirty="0"/>
              <a:t>OpenOffice</a:t>
            </a:r>
            <a:endParaRPr lang="de-AT" sz="2800" dirty="0"/>
          </a:p>
        </p:txBody>
      </p:sp>
      <p:pic>
        <p:nvPicPr>
          <p:cNvPr id="7" name="Grafik 6" descr="Hinzufügen">
            <a:extLst>
              <a:ext uri="{FF2B5EF4-FFF2-40B4-BE49-F238E27FC236}">
                <a16:creationId xmlns:a16="http://schemas.microsoft.com/office/drawing/2014/main" id="{94028BC3-6214-45C7-8032-E1C0194703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700000">
            <a:off x="3721645" y="3564733"/>
            <a:ext cx="926398" cy="926398"/>
          </a:xfrm>
          <a:prstGeom prst="rect">
            <a:avLst/>
          </a:prstGeom>
        </p:spPr>
      </p:pic>
      <p:pic>
        <p:nvPicPr>
          <p:cNvPr id="9" name="Grafik 8" descr="Häkchen">
            <a:extLst>
              <a:ext uri="{FF2B5EF4-FFF2-40B4-BE49-F238E27FC236}">
                <a16:creationId xmlns:a16="http://schemas.microsoft.com/office/drawing/2014/main" id="{27892372-D860-44EE-8C81-6740A64507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88556" y="2347820"/>
            <a:ext cx="875497" cy="875497"/>
          </a:xfrm>
          <a:prstGeom prst="rect">
            <a:avLst/>
          </a:prstGeom>
        </p:spPr>
      </p:pic>
      <p:pic>
        <p:nvPicPr>
          <p:cNvPr id="10" name="Grafik 9" descr="Häkchen">
            <a:extLst>
              <a:ext uri="{FF2B5EF4-FFF2-40B4-BE49-F238E27FC236}">
                <a16:creationId xmlns:a16="http://schemas.microsoft.com/office/drawing/2014/main" id="{D44714CD-1BD9-4999-88BA-58C7D78D3B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88556" y="4832547"/>
            <a:ext cx="875497" cy="87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A0056-EB15-463B-8A4E-4A72AED9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Schwierigkeiten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12D4B2-F2DD-4EEC-8F94-9300FD11F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Zeitaufwand beim erstellen des GUIs</a:t>
            </a:r>
          </a:p>
          <a:p>
            <a:r>
              <a:rPr lang="de-DE" dirty="0"/>
              <a:t>Unterschätzung des Zeitaufwandes bei der Implementierung von JDBC</a:t>
            </a:r>
          </a:p>
          <a:p>
            <a:r>
              <a:rPr lang="de-DE" dirty="0"/>
              <a:t>Unerwartete Fehler bei der Implementierung von JDBC</a:t>
            </a:r>
          </a:p>
          <a:p>
            <a:r>
              <a:rPr lang="de-DE" dirty="0"/>
              <a:t>Abänderung des Projektes</a:t>
            </a:r>
          </a:p>
          <a:p>
            <a:endParaRPr lang="de-DE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8EE4447-7F99-41E1-9621-9159E82C6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7C0C16-5521-4517-AFDE-676F786A1296}" type="datetime1">
              <a:rPr lang="de-DE" smtClean="0"/>
              <a:t>25.06.2020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3AD510-83E4-4F64-9686-45D66407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Erkenntnisse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DF5D37-ECF0-479D-8F88-410ACDA58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Rechtzeitig Fragen stellen</a:t>
            </a:r>
          </a:p>
          <a:p>
            <a:r>
              <a:rPr lang="de-DE" dirty="0"/>
              <a:t>Unerwartete Komplikationen in die Planung mit einberechnen</a:t>
            </a:r>
          </a:p>
          <a:p>
            <a:r>
              <a:rPr lang="de-DE" dirty="0"/>
              <a:t>Funktionalitäten vor Projektstart genauer definieren</a:t>
            </a:r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C565DC-AAE4-4826-A58D-8D5F882AD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B7C0C16-5521-4517-AFDE-676F786A1296}" type="datetime1">
              <a:rPr lang="de-DE" smtClean="0"/>
              <a:t>25.06.2020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2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1EEDBA-59AA-4510-B813-B246274D7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Live </a:t>
            </a:r>
            <a:r>
              <a:rPr lang="de-DE" dirty="0" err="1"/>
              <a:t>DEmo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87808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79_TF78438558" id="{52906723-C130-4574-979F-893E907F73E5}" vid="{E635294A-DA31-4A29-8208-4BAAB3845E9E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{0788FDDB-8F09-4C97-A219-565AE5B96237}tf78438558</Template>
  <TotalTime>0</TotalTime>
  <Words>111</Words>
  <Application>Microsoft Office PowerPoint</Application>
  <PresentationFormat>Breitbild</PresentationFormat>
  <Paragraphs>27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Garamond</vt:lpstr>
      <vt:lpstr>SavonVTI</vt:lpstr>
      <vt:lpstr>Mindeststudienzeit leicht gemacht</vt:lpstr>
      <vt:lpstr>Ziel</vt:lpstr>
      <vt:lpstr>Komponenten</vt:lpstr>
      <vt:lpstr>Schwierigkeiten</vt:lpstr>
      <vt:lpstr>Erkenntnisse</vt:lpstr>
      <vt:lpstr>Live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2020-06-25T19:57:33Z</dcterms:created>
  <dcterms:modified xsi:type="dcterms:W3CDTF">2020-06-25T21:01:56Z</dcterms:modified>
</cp:coreProperties>
</file>