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4"/>
  </p:sldMasterIdLst>
  <p:sldIdLst>
    <p:sldId id="260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DA682A-3701-4AB1-8DCF-4AEC9F1AA6DF}" v="17" dt="2020-06-18T15:40:38.285"/>
    <p1510:client id="{4FC96E1A-384F-4E01-AA60-99BE7F5CF38B}" v="465" dt="2020-06-18T16:40:28.890"/>
    <p1510:client id="{D84D69CD-EEEA-4BEA-B5EC-91E77EE01A76}" v="24" dt="2020-06-18T15:31:44.261"/>
    <p1510:client id="{EA50480F-87B4-409B-9E41-C7D35CA9DEEC}" v="562" dt="2020-06-18T16:03:33.8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uel Schwarzer" userId="c76e8058-c31f-4303-a7ec-d185fc4b6726" providerId="ADAL" clId="{4FC96E1A-384F-4E01-AA60-99BE7F5CF38B}"/>
    <pc:docChg chg="custSel mod addSld delSld modSld">
      <pc:chgData name="Manuel Schwarzer" userId="c76e8058-c31f-4303-a7ec-d185fc4b6726" providerId="ADAL" clId="{4FC96E1A-384F-4E01-AA60-99BE7F5CF38B}" dt="2020-06-18T16:40:28.890" v="468"/>
      <pc:docMkLst>
        <pc:docMk/>
      </pc:docMkLst>
      <pc:sldChg chg="addSp delSp modSp del mod setBg delDesignElem">
        <pc:chgData name="Manuel Schwarzer" userId="c76e8058-c31f-4303-a7ec-d185fc4b6726" providerId="ADAL" clId="{4FC96E1A-384F-4E01-AA60-99BE7F5CF38B}" dt="2020-06-18T16:37:52.181" v="466" actId="2696"/>
        <pc:sldMkLst>
          <pc:docMk/>
          <pc:sldMk cId="1577499883" sldId="256"/>
        </pc:sldMkLst>
        <pc:spChg chg="mod">
          <ac:chgData name="Manuel Schwarzer" userId="c76e8058-c31f-4303-a7ec-d185fc4b6726" providerId="ADAL" clId="{4FC96E1A-384F-4E01-AA60-99BE7F5CF38B}" dt="2020-06-18T16:33:28.148" v="435" actId="26606"/>
          <ac:spMkLst>
            <pc:docMk/>
            <pc:sldMk cId="1577499883" sldId="256"/>
            <ac:spMk id="2" creationId="{00000000-0000-0000-0000-000000000000}"/>
          </ac:spMkLst>
        </pc:spChg>
        <pc:spChg chg="mod">
          <ac:chgData name="Manuel Schwarzer" userId="c76e8058-c31f-4303-a7ec-d185fc4b6726" providerId="ADAL" clId="{4FC96E1A-384F-4E01-AA60-99BE7F5CF38B}" dt="2020-06-18T16:33:28.148" v="435" actId="26606"/>
          <ac:spMkLst>
            <pc:docMk/>
            <pc:sldMk cId="1577499883" sldId="256"/>
            <ac:spMk id="3" creationId="{00000000-0000-0000-0000-000000000000}"/>
          </ac:spMkLst>
        </pc:spChg>
        <pc:spChg chg="add del">
          <ac:chgData name="Manuel Schwarzer" userId="c76e8058-c31f-4303-a7ec-d185fc4b6726" providerId="ADAL" clId="{4FC96E1A-384F-4E01-AA60-99BE7F5CF38B}" dt="2020-06-18T16:35:23.580" v="437"/>
          <ac:spMkLst>
            <pc:docMk/>
            <pc:sldMk cId="1577499883" sldId="256"/>
            <ac:spMk id="6" creationId="{87CC2527-562A-4F69-B487-4371E5B243E7}"/>
          </ac:spMkLst>
        </pc:spChg>
        <pc:spChg chg="del">
          <ac:chgData name="Manuel Schwarzer" userId="c76e8058-c31f-4303-a7ec-d185fc4b6726" providerId="ADAL" clId="{4FC96E1A-384F-4E01-AA60-99BE7F5CF38B}" dt="2020-06-18T16:33:06.878" v="434"/>
          <ac:spMkLst>
            <pc:docMk/>
            <pc:sldMk cId="1577499883" sldId="256"/>
            <ac:spMk id="9" creationId="{A6A22EFF-1FE0-4FE3-9E48-97A8F0CD889D}"/>
          </ac:spMkLst>
        </pc:spChg>
        <pc:spChg chg="del">
          <ac:chgData name="Manuel Schwarzer" userId="c76e8058-c31f-4303-a7ec-d185fc4b6726" providerId="ADAL" clId="{4FC96E1A-384F-4E01-AA60-99BE7F5CF38B}" dt="2020-06-18T16:33:06.878" v="434"/>
          <ac:spMkLst>
            <pc:docMk/>
            <pc:sldMk cId="1577499883" sldId="256"/>
            <ac:spMk id="11" creationId="{1DB043B4-68C6-45B9-82AC-A5800EADB8DB}"/>
          </ac:spMkLst>
        </pc:spChg>
        <pc:spChg chg="del">
          <ac:chgData name="Manuel Schwarzer" userId="c76e8058-c31f-4303-a7ec-d185fc4b6726" providerId="ADAL" clId="{4FC96E1A-384F-4E01-AA60-99BE7F5CF38B}" dt="2020-06-18T16:33:06.878" v="434"/>
          <ac:spMkLst>
            <pc:docMk/>
            <pc:sldMk cId="1577499883" sldId="256"/>
            <ac:spMk id="13" creationId="{A8637F87-B6EB-40C5-B051-5F099460B763}"/>
          </ac:spMkLst>
        </pc:spChg>
        <pc:picChg chg="mod">
          <ac:chgData name="Manuel Schwarzer" userId="c76e8058-c31f-4303-a7ec-d185fc4b6726" providerId="ADAL" clId="{4FC96E1A-384F-4E01-AA60-99BE7F5CF38B}" dt="2020-06-18T16:33:28.148" v="435" actId="26606"/>
          <ac:picMkLst>
            <pc:docMk/>
            <pc:sldMk cId="1577499883" sldId="256"/>
            <ac:picMk id="4" creationId="{85EF669D-6174-4766-9851-0543A3EC5673}"/>
          </ac:picMkLst>
        </pc:picChg>
        <pc:cxnChg chg="add del">
          <ac:chgData name="Manuel Schwarzer" userId="c76e8058-c31f-4303-a7ec-d185fc4b6726" providerId="ADAL" clId="{4FC96E1A-384F-4E01-AA60-99BE7F5CF38B}" dt="2020-06-18T16:35:23.580" v="437"/>
          <ac:cxnSpMkLst>
            <pc:docMk/>
            <pc:sldMk cId="1577499883" sldId="256"/>
            <ac:cxnSpMk id="7" creationId="{BCDAEC91-5BCE-4B55-9CC0-43EF94CB734B}"/>
          </ac:cxnSpMkLst>
        </pc:cxnChg>
      </pc:sldChg>
      <pc:sldChg chg="modSp">
        <pc:chgData name="Manuel Schwarzer" userId="c76e8058-c31f-4303-a7ec-d185fc4b6726" providerId="ADAL" clId="{4FC96E1A-384F-4E01-AA60-99BE7F5CF38B}" dt="2020-06-18T15:58:22.413" v="172" actId="20577"/>
        <pc:sldMkLst>
          <pc:docMk/>
          <pc:sldMk cId="74976193" sldId="257"/>
        </pc:sldMkLst>
        <pc:spChg chg="mod">
          <ac:chgData name="Manuel Schwarzer" userId="c76e8058-c31f-4303-a7ec-d185fc4b6726" providerId="ADAL" clId="{4FC96E1A-384F-4E01-AA60-99BE7F5CF38B}" dt="2020-06-18T15:45:02.332" v="9" actId="20577"/>
          <ac:spMkLst>
            <pc:docMk/>
            <pc:sldMk cId="74976193" sldId="257"/>
            <ac:spMk id="2" creationId="{9E42F0ED-0A5F-4C7A-80AE-DDA8F5D06C24}"/>
          </ac:spMkLst>
        </pc:spChg>
        <pc:spChg chg="mod">
          <ac:chgData name="Manuel Schwarzer" userId="c76e8058-c31f-4303-a7ec-d185fc4b6726" providerId="ADAL" clId="{4FC96E1A-384F-4E01-AA60-99BE7F5CF38B}" dt="2020-06-18T15:58:22.413" v="172" actId="20577"/>
          <ac:spMkLst>
            <pc:docMk/>
            <pc:sldMk cId="74976193" sldId="257"/>
            <ac:spMk id="3" creationId="{593D8744-290B-496D-9F87-167EA554F9AB}"/>
          </ac:spMkLst>
        </pc:spChg>
      </pc:sldChg>
      <pc:sldChg chg="modSp">
        <pc:chgData name="Manuel Schwarzer" userId="c76e8058-c31f-4303-a7ec-d185fc4b6726" providerId="ADAL" clId="{4FC96E1A-384F-4E01-AA60-99BE7F5CF38B}" dt="2020-06-18T16:04:26.402" v="432" actId="255"/>
        <pc:sldMkLst>
          <pc:docMk/>
          <pc:sldMk cId="581485573" sldId="258"/>
        </pc:sldMkLst>
        <pc:spChg chg="mod">
          <ac:chgData name="Manuel Schwarzer" userId="c76e8058-c31f-4303-a7ec-d185fc4b6726" providerId="ADAL" clId="{4FC96E1A-384F-4E01-AA60-99BE7F5CF38B}" dt="2020-06-18T16:04:26.402" v="432" actId="255"/>
          <ac:spMkLst>
            <pc:docMk/>
            <pc:sldMk cId="581485573" sldId="258"/>
            <ac:spMk id="3" creationId="{2B4C4942-D9EA-467A-A5D1-C4CEB0D0E5FB}"/>
          </ac:spMkLst>
        </pc:spChg>
      </pc:sldChg>
      <pc:sldChg chg="modSp">
        <pc:chgData name="Manuel Schwarzer" userId="c76e8058-c31f-4303-a7ec-d185fc4b6726" providerId="ADAL" clId="{4FC96E1A-384F-4E01-AA60-99BE7F5CF38B}" dt="2020-06-18T16:02:58.374" v="386" actId="20577"/>
        <pc:sldMkLst>
          <pc:docMk/>
          <pc:sldMk cId="1046174552" sldId="259"/>
        </pc:sldMkLst>
        <pc:spChg chg="mod">
          <ac:chgData name="Manuel Schwarzer" userId="c76e8058-c31f-4303-a7ec-d185fc4b6726" providerId="ADAL" clId="{4FC96E1A-384F-4E01-AA60-99BE7F5CF38B}" dt="2020-06-18T16:02:58.374" v="386" actId="20577"/>
          <ac:spMkLst>
            <pc:docMk/>
            <pc:sldMk cId="1046174552" sldId="259"/>
            <ac:spMk id="3" creationId="{ADDF71B0-8BEB-45B1-9882-2D9EFA8D486B}"/>
          </ac:spMkLst>
        </pc:spChg>
      </pc:sldChg>
      <pc:sldChg chg="addSp delSp modSp add mod setBg delDesignElem">
        <pc:chgData name="Manuel Schwarzer" userId="c76e8058-c31f-4303-a7ec-d185fc4b6726" providerId="ADAL" clId="{4FC96E1A-384F-4E01-AA60-99BE7F5CF38B}" dt="2020-06-18T16:40:28.890" v="468"/>
        <pc:sldMkLst>
          <pc:docMk/>
          <pc:sldMk cId="1936288677" sldId="260"/>
        </pc:sldMkLst>
        <pc:spChg chg="mod">
          <ac:chgData name="Manuel Schwarzer" userId="c76e8058-c31f-4303-a7ec-d185fc4b6726" providerId="ADAL" clId="{4FC96E1A-384F-4E01-AA60-99BE7F5CF38B}" dt="2020-06-18T16:37:28.912" v="462"/>
          <ac:spMkLst>
            <pc:docMk/>
            <pc:sldMk cId="1936288677" sldId="260"/>
            <ac:spMk id="2" creationId="{A54FF15F-B1F8-44FB-A8BC-DD640D4A895D}"/>
          </ac:spMkLst>
        </pc:spChg>
        <pc:spChg chg="del">
          <ac:chgData name="Manuel Schwarzer" userId="c76e8058-c31f-4303-a7ec-d185fc4b6726" providerId="ADAL" clId="{4FC96E1A-384F-4E01-AA60-99BE7F5CF38B}" dt="2020-06-18T16:37:21.268" v="461" actId="26606"/>
          <ac:spMkLst>
            <pc:docMk/>
            <pc:sldMk cId="1936288677" sldId="260"/>
            <ac:spMk id="3" creationId="{DAC093F1-9823-4350-BAAE-A218719A2CD6}"/>
          </ac:spMkLst>
        </pc:spChg>
        <pc:spChg chg="add mod">
          <ac:chgData name="Manuel Schwarzer" userId="c76e8058-c31f-4303-a7ec-d185fc4b6726" providerId="ADAL" clId="{4FC96E1A-384F-4E01-AA60-99BE7F5CF38B}" dt="2020-06-18T16:37:46.556" v="465" actId="5793"/>
          <ac:spMkLst>
            <pc:docMk/>
            <pc:sldMk cId="1936288677" sldId="260"/>
            <ac:spMk id="6" creationId="{598FF62D-17DF-4B1D-A50B-E224DE6EF8AF}"/>
          </ac:spMkLst>
        </pc:spChg>
        <pc:spChg chg="add del">
          <ac:chgData name="Manuel Schwarzer" userId="c76e8058-c31f-4303-a7ec-d185fc4b6726" providerId="ADAL" clId="{4FC96E1A-384F-4E01-AA60-99BE7F5CF38B}" dt="2020-06-18T16:40:28.890" v="468"/>
          <ac:spMkLst>
            <pc:docMk/>
            <pc:sldMk cId="1936288677" sldId="260"/>
            <ac:spMk id="8" creationId="{23962611-DFD5-4092-AAFD-559E3DFCE2C9}"/>
          </ac:spMkLst>
        </pc:spChg>
        <pc:picChg chg="add del">
          <ac:chgData name="Manuel Schwarzer" userId="c76e8058-c31f-4303-a7ec-d185fc4b6726" providerId="ADAL" clId="{4FC96E1A-384F-4E01-AA60-99BE7F5CF38B}" dt="2020-06-18T16:40:28.890" v="468"/>
          <ac:picMkLst>
            <pc:docMk/>
            <pc:sldMk cId="1936288677" sldId="260"/>
            <ac:picMk id="10" creationId="{2270F1FA-0425-408F-9861-80BF5AFB276D}"/>
          </ac:picMkLst>
        </pc:picChg>
      </pc:sldChg>
    </pc:docChg>
  </pc:docChgLst>
  <pc:docChgLst>
    <pc:chgData name="Lukas Stark" userId="S::h11712403@s.wu.ac.at::349854a7-2e49-4695-97cb-dce0e16dd4f0" providerId="AD" clId="Web-{D84D69CD-EEEA-4BEA-B5EC-91E77EE01A76}"/>
    <pc:docChg chg="addSld modSld">
      <pc:chgData name="Lukas Stark" userId="S::h11712403@s.wu.ac.at::349854a7-2e49-4695-97cb-dce0e16dd4f0" providerId="AD" clId="Web-{D84D69CD-EEEA-4BEA-B5EC-91E77EE01A76}" dt="2020-06-18T15:31:44.261" v="23" actId="20577"/>
      <pc:docMkLst>
        <pc:docMk/>
      </pc:docMkLst>
      <pc:sldChg chg="new">
        <pc:chgData name="Lukas Stark" userId="S::h11712403@s.wu.ac.at::349854a7-2e49-4695-97cb-dce0e16dd4f0" providerId="AD" clId="Web-{D84D69CD-EEEA-4BEA-B5EC-91E77EE01A76}" dt="2020-06-18T15:25:50.280" v="0"/>
        <pc:sldMkLst>
          <pc:docMk/>
          <pc:sldMk cId="74976193" sldId="257"/>
        </pc:sldMkLst>
      </pc:sldChg>
      <pc:sldChg chg="modSp new">
        <pc:chgData name="Lukas Stark" userId="S::h11712403@s.wu.ac.at::349854a7-2e49-4695-97cb-dce0e16dd4f0" providerId="AD" clId="Web-{D84D69CD-EEEA-4BEA-B5EC-91E77EE01A76}" dt="2020-06-18T15:31:43.105" v="21" actId="20577"/>
        <pc:sldMkLst>
          <pc:docMk/>
          <pc:sldMk cId="581485573" sldId="258"/>
        </pc:sldMkLst>
        <pc:spChg chg="mod">
          <ac:chgData name="Lukas Stark" userId="S::h11712403@s.wu.ac.at::349854a7-2e49-4695-97cb-dce0e16dd4f0" providerId="AD" clId="Web-{D84D69CD-EEEA-4BEA-B5EC-91E77EE01A76}" dt="2020-06-18T15:31:43.105" v="21" actId="20577"/>
          <ac:spMkLst>
            <pc:docMk/>
            <pc:sldMk cId="581485573" sldId="258"/>
            <ac:spMk id="2" creationId="{22458D9D-1DB9-426B-8879-0A564EE12826}"/>
          </ac:spMkLst>
        </pc:spChg>
      </pc:sldChg>
      <pc:sldChg chg="new">
        <pc:chgData name="Lukas Stark" userId="S::h11712403@s.wu.ac.at::349854a7-2e49-4695-97cb-dce0e16dd4f0" providerId="AD" clId="Web-{D84D69CD-EEEA-4BEA-B5EC-91E77EE01A76}" dt="2020-06-18T15:26:16.029" v="2"/>
        <pc:sldMkLst>
          <pc:docMk/>
          <pc:sldMk cId="1046174552" sldId="259"/>
        </pc:sldMkLst>
      </pc:sldChg>
    </pc:docChg>
  </pc:docChgLst>
  <pc:docChgLst>
    <pc:chgData name="Manuel Schwarzer" userId="S::h1426190@s.wu.ac.at::c76e8058-c31f-4303-a7ec-d185fc4b6726" providerId="AD" clId="Web-{9E0EDCB2-EE6C-4791-8D29-94548B981FFF}"/>
    <pc:docChg chg="modSld addMainMaster delMainMaster">
      <pc:chgData name="Manuel Schwarzer" userId="S::h1426190@s.wu.ac.at::c76e8058-c31f-4303-a7ec-d185fc4b6726" providerId="AD" clId="Web-{9E0EDCB2-EE6C-4791-8D29-94548B981FFF}" dt="2020-06-18T15:24:03.749" v="0"/>
      <pc:docMkLst>
        <pc:docMk/>
      </pc:docMkLst>
      <pc:sldChg chg="addSp modSp mod setBg modClrScheme chgLayout">
        <pc:chgData name="Manuel Schwarzer" userId="S::h1426190@s.wu.ac.at::c76e8058-c31f-4303-a7ec-d185fc4b6726" providerId="AD" clId="Web-{9E0EDCB2-EE6C-4791-8D29-94548B981FFF}" dt="2020-06-18T15:24:03.749" v="0"/>
        <pc:sldMkLst>
          <pc:docMk/>
          <pc:sldMk cId="1577499883" sldId="256"/>
        </pc:sldMkLst>
        <pc:spChg chg="mod">
          <ac:chgData name="Manuel Schwarzer" userId="S::h1426190@s.wu.ac.at::c76e8058-c31f-4303-a7ec-d185fc4b6726" providerId="AD" clId="Web-{9E0EDCB2-EE6C-4791-8D29-94548B981FFF}" dt="2020-06-18T15:24:03.749" v="0"/>
          <ac:spMkLst>
            <pc:docMk/>
            <pc:sldMk cId="1577499883" sldId="256"/>
            <ac:spMk id="2" creationId="{00000000-0000-0000-0000-000000000000}"/>
          </ac:spMkLst>
        </pc:spChg>
        <pc:spChg chg="mod">
          <ac:chgData name="Manuel Schwarzer" userId="S::h1426190@s.wu.ac.at::c76e8058-c31f-4303-a7ec-d185fc4b6726" providerId="AD" clId="Web-{9E0EDCB2-EE6C-4791-8D29-94548B981FFF}" dt="2020-06-18T15:24:03.749" v="0"/>
          <ac:spMkLst>
            <pc:docMk/>
            <pc:sldMk cId="1577499883" sldId="256"/>
            <ac:spMk id="3" creationId="{00000000-0000-0000-0000-000000000000}"/>
          </ac:spMkLst>
        </pc:spChg>
        <pc:spChg chg="add">
          <ac:chgData name="Manuel Schwarzer" userId="S::h1426190@s.wu.ac.at::c76e8058-c31f-4303-a7ec-d185fc4b6726" providerId="AD" clId="Web-{9E0EDCB2-EE6C-4791-8D29-94548B981FFF}" dt="2020-06-18T15:24:03.749" v="0"/>
          <ac:spMkLst>
            <pc:docMk/>
            <pc:sldMk cId="1577499883" sldId="256"/>
            <ac:spMk id="9" creationId="{A6A22EFF-1FE0-4FE3-9E48-97A8F0CD889D}"/>
          </ac:spMkLst>
        </pc:spChg>
        <pc:spChg chg="add">
          <ac:chgData name="Manuel Schwarzer" userId="S::h1426190@s.wu.ac.at::c76e8058-c31f-4303-a7ec-d185fc4b6726" providerId="AD" clId="Web-{9E0EDCB2-EE6C-4791-8D29-94548B981FFF}" dt="2020-06-18T15:24:03.749" v="0"/>
          <ac:spMkLst>
            <pc:docMk/>
            <pc:sldMk cId="1577499883" sldId="256"/>
            <ac:spMk id="11" creationId="{1DB043B4-68C6-45B9-82AC-A5800EADB8DB}"/>
          </ac:spMkLst>
        </pc:spChg>
        <pc:spChg chg="add">
          <ac:chgData name="Manuel Schwarzer" userId="S::h1426190@s.wu.ac.at::c76e8058-c31f-4303-a7ec-d185fc4b6726" providerId="AD" clId="Web-{9E0EDCB2-EE6C-4791-8D29-94548B981FFF}" dt="2020-06-18T15:24:03.749" v="0"/>
          <ac:spMkLst>
            <pc:docMk/>
            <pc:sldMk cId="1577499883" sldId="256"/>
            <ac:spMk id="13" creationId="{A8637F87-B6EB-40C5-B051-5F099460B763}"/>
          </ac:spMkLst>
        </pc:spChg>
        <pc:picChg chg="add">
          <ac:chgData name="Manuel Schwarzer" userId="S::h1426190@s.wu.ac.at::c76e8058-c31f-4303-a7ec-d185fc4b6726" providerId="AD" clId="Web-{9E0EDCB2-EE6C-4791-8D29-94548B981FFF}" dt="2020-06-18T15:24:03.749" v="0"/>
          <ac:picMkLst>
            <pc:docMk/>
            <pc:sldMk cId="1577499883" sldId="256"/>
            <ac:picMk id="4" creationId="{85EF669D-6174-4766-9851-0543A3EC5673}"/>
          </ac:picMkLst>
        </pc:picChg>
      </pc:sldChg>
      <pc:sldMasterChg chg="del delSldLayout">
        <pc:chgData name="Manuel Schwarzer" userId="S::h1426190@s.wu.ac.at::c76e8058-c31f-4303-a7ec-d185fc4b6726" providerId="AD" clId="Web-{9E0EDCB2-EE6C-4791-8D29-94548B981FFF}" dt="2020-06-18T15:24:03.749" v="0"/>
        <pc:sldMasterMkLst>
          <pc:docMk/>
          <pc:sldMasterMk cId="594725491" sldId="2147483648"/>
        </pc:sldMasterMkLst>
        <pc:sldLayoutChg chg="del">
          <pc:chgData name="Manuel Schwarzer" userId="S::h1426190@s.wu.ac.at::c76e8058-c31f-4303-a7ec-d185fc4b6726" providerId="AD" clId="Web-{9E0EDCB2-EE6C-4791-8D29-94548B981FFF}" dt="2020-06-18T15:24:03.749" v="0"/>
          <pc:sldLayoutMkLst>
            <pc:docMk/>
            <pc:sldMasterMk cId="594725491" sldId="2147483648"/>
            <pc:sldLayoutMk cId="4043166929" sldId="2147483649"/>
          </pc:sldLayoutMkLst>
        </pc:sldLayoutChg>
        <pc:sldLayoutChg chg="del">
          <pc:chgData name="Manuel Schwarzer" userId="S::h1426190@s.wu.ac.at::c76e8058-c31f-4303-a7ec-d185fc4b6726" providerId="AD" clId="Web-{9E0EDCB2-EE6C-4791-8D29-94548B981FFF}" dt="2020-06-18T15:24:03.749" v="0"/>
          <pc:sldLayoutMkLst>
            <pc:docMk/>
            <pc:sldMasterMk cId="594725491" sldId="2147483648"/>
            <pc:sldLayoutMk cId="3433200589" sldId="2147483650"/>
          </pc:sldLayoutMkLst>
        </pc:sldLayoutChg>
        <pc:sldLayoutChg chg="del">
          <pc:chgData name="Manuel Schwarzer" userId="S::h1426190@s.wu.ac.at::c76e8058-c31f-4303-a7ec-d185fc4b6726" providerId="AD" clId="Web-{9E0EDCB2-EE6C-4791-8D29-94548B981FFF}" dt="2020-06-18T15:24:03.749" v="0"/>
          <pc:sldLayoutMkLst>
            <pc:docMk/>
            <pc:sldMasterMk cId="594725491" sldId="2147483648"/>
            <pc:sldLayoutMk cId="2835585648" sldId="2147483651"/>
          </pc:sldLayoutMkLst>
        </pc:sldLayoutChg>
        <pc:sldLayoutChg chg="del">
          <pc:chgData name="Manuel Schwarzer" userId="S::h1426190@s.wu.ac.at::c76e8058-c31f-4303-a7ec-d185fc4b6726" providerId="AD" clId="Web-{9E0EDCB2-EE6C-4791-8D29-94548B981FFF}" dt="2020-06-18T15:24:03.749" v="0"/>
          <pc:sldLayoutMkLst>
            <pc:docMk/>
            <pc:sldMasterMk cId="594725491" sldId="2147483648"/>
            <pc:sldLayoutMk cId="742901757" sldId="2147483652"/>
          </pc:sldLayoutMkLst>
        </pc:sldLayoutChg>
        <pc:sldLayoutChg chg="del">
          <pc:chgData name="Manuel Schwarzer" userId="S::h1426190@s.wu.ac.at::c76e8058-c31f-4303-a7ec-d185fc4b6726" providerId="AD" clId="Web-{9E0EDCB2-EE6C-4791-8D29-94548B981FFF}" dt="2020-06-18T15:24:03.749" v="0"/>
          <pc:sldLayoutMkLst>
            <pc:docMk/>
            <pc:sldMasterMk cId="594725491" sldId="2147483648"/>
            <pc:sldLayoutMk cId="2024084034" sldId="2147483653"/>
          </pc:sldLayoutMkLst>
        </pc:sldLayoutChg>
        <pc:sldLayoutChg chg="del">
          <pc:chgData name="Manuel Schwarzer" userId="S::h1426190@s.wu.ac.at::c76e8058-c31f-4303-a7ec-d185fc4b6726" providerId="AD" clId="Web-{9E0EDCB2-EE6C-4791-8D29-94548B981FFF}" dt="2020-06-18T15:24:03.749" v="0"/>
          <pc:sldLayoutMkLst>
            <pc:docMk/>
            <pc:sldMasterMk cId="594725491" sldId="2147483648"/>
            <pc:sldLayoutMk cId="2440206447" sldId="2147483654"/>
          </pc:sldLayoutMkLst>
        </pc:sldLayoutChg>
        <pc:sldLayoutChg chg="del">
          <pc:chgData name="Manuel Schwarzer" userId="S::h1426190@s.wu.ac.at::c76e8058-c31f-4303-a7ec-d185fc4b6726" providerId="AD" clId="Web-{9E0EDCB2-EE6C-4791-8D29-94548B981FFF}" dt="2020-06-18T15:24:03.749" v="0"/>
          <pc:sldLayoutMkLst>
            <pc:docMk/>
            <pc:sldMasterMk cId="594725491" sldId="2147483648"/>
            <pc:sldLayoutMk cId="3087692832" sldId="2147483655"/>
          </pc:sldLayoutMkLst>
        </pc:sldLayoutChg>
        <pc:sldLayoutChg chg="del">
          <pc:chgData name="Manuel Schwarzer" userId="S::h1426190@s.wu.ac.at::c76e8058-c31f-4303-a7ec-d185fc4b6726" providerId="AD" clId="Web-{9E0EDCB2-EE6C-4791-8D29-94548B981FFF}" dt="2020-06-18T15:24:03.749" v="0"/>
          <pc:sldLayoutMkLst>
            <pc:docMk/>
            <pc:sldMasterMk cId="594725491" sldId="2147483648"/>
            <pc:sldLayoutMk cId="3453883237" sldId="2147483656"/>
          </pc:sldLayoutMkLst>
        </pc:sldLayoutChg>
        <pc:sldLayoutChg chg="del">
          <pc:chgData name="Manuel Schwarzer" userId="S::h1426190@s.wu.ac.at::c76e8058-c31f-4303-a7ec-d185fc4b6726" providerId="AD" clId="Web-{9E0EDCB2-EE6C-4791-8D29-94548B981FFF}" dt="2020-06-18T15:24:03.749" v="0"/>
          <pc:sldLayoutMkLst>
            <pc:docMk/>
            <pc:sldMasterMk cId="594725491" sldId="2147483648"/>
            <pc:sldLayoutMk cId="2509888776" sldId="2147483657"/>
          </pc:sldLayoutMkLst>
        </pc:sldLayoutChg>
        <pc:sldLayoutChg chg="del">
          <pc:chgData name="Manuel Schwarzer" userId="S::h1426190@s.wu.ac.at::c76e8058-c31f-4303-a7ec-d185fc4b6726" providerId="AD" clId="Web-{9E0EDCB2-EE6C-4791-8D29-94548B981FFF}" dt="2020-06-18T15:24:03.749" v="0"/>
          <pc:sldLayoutMkLst>
            <pc:docMk/>
            <pc:sldMasterMk cId="594725491" sldId="2147483648"/>
            <pc:sldLayoutMk cId="1699206799" sldId="2147483658"/>
          </pc:sldLayoutMkLst>
        </pc:sldLayoutChg>
        <pc:sldLayoutChg chg="del">
          <pc:chgData name="Manuel Schwarzer" userId="S::h1426190@s.wu.ac.at::c76e8058-c31f-4303-a7ec-d185fc4b6726" providerId="AD" clId="Web-{9E0EDCB2-EE6C-4791-8D29-94548B981FFF}" dt="2020-06-18T15:24:03.749" v="0"/>
          <pc:sldLayoutMkLst>
            <pc:docMk/>
            <pc:sldMasterMk cId="594725491" sldId="2147483648"/>
            <pc:sldLayoutMk cId="2809958959" sldId="2147483659"/>
          </pc:sldLayoutMkLst>
        </pc:sldLayoutChg>
      </pc:sldMasterChg>
      <pc:sldMasterChg chg="add addSldLayout">
        <pc:chgData name="Manuel Schwarzer" userId="S::h1426190@s.wu.ac.at::c76e8058-c31f-4303-a7ec-d185fc4b6726" providerId="AD" clId="Web-{9E0EDCB2-EE6C-4791-8D29-94548B981FFF}" dt="2020-06-18T15:24:03.749" v="0"/>
        <pc:sldMasterMkLst>
          <pc:docMk/>
          <pc:sldMasterMk cId="2011672943" sldId="2147483686"/>
        </pc:sldMasterMkLst>
        <pc:sldLayoutChg chg="add">
          <pc:chgData name="Manuel Schwarzer" userId="S::h1426190@s.wu.ac.at::c76e8058-c31f-4303-a7ec-d185fc4b6726" providerId="AD" clId="Web-{9E0EDCB2-EE6C-4791-8D29-94548B981FFF}" dt="2020-06-18T15:24:03.749" v="0"/>
          <pc:sldLayoutMkLst>
            <pc:docMk/>
            <pc:sldMasterMk cId="2011672943" sldId="2147483686"/>
            <pc:sldLayoutMk cId="2093595976" sldId="2147483675"/>
          </pc:sldLayoutMkLst>
        </pc:sldLayoutChg>
        <pc:sldLayoutChg chg="add">
          <pc:chgData name="Manuel Schwarzer" userId="S::h1426190@s.wu.ac.at::c76e8058-c31f-4303-a7ec-d185fc4b6726" providerId="AD" clId="Web-{9E0EDCB2-EE6C-4791-8D29-94548B981FFF}" dt="2020-06-18T15:24:03.749" v="0"/>
          <pc:sldLayoutMkLst>
            <pc:docMk/>
            <pc:sldMasterMk cId="2011672943" sldId="2147483686"/>
            <pc:sldLayoutMk cId="4144528955" sldId="2147483676"/>
          </pc:sldLayoutMkLst>
        </pc:sldLayoutChg>
        <pc:sldLayoutChg chg="add">
          <pc:chgData name="Manuel Schwarzer" userId="S::h1426190@s.wu.ac.at::c76e8058-c31f-4303-a7ec-d185fc4b6726" providerId="AD" clId="Web-{9E0EDCB2-EE6C-4791-8D29-94548B981FFF}" dt="2020-06-18T15:24:03.749" v="0"/>
          <pc:sldLayoutMkLst>
            <pc:docMk/>
            <pc:sldMasterMk cId="2011672943" sldId="2147483686"/>
            <pc:sldLayoutMk cId="2324663350" sldId="2147483677"/>
          </pc:sldLayoutMkLst>
        </pc:sldLayoutChg>
        <pc:sldLayoutChg chg="add">
          <pc:chgData name="Manuel Schwarzer" userId="S::h1426190@s.wu.ac.at::c76e8058-c31f-4303-a7ec-d185fc4b6726" providerId="AD" clId="Web-{9E0EDCB2-EE6C-4791-8D29-94548B981FFF}" dt="2020-06-18T15:24:03.749" v="0"/>
          <pc:sldLayoutMkLst>
            <pc:docMk/>
            <pc:sldMasterMk cId="2011672943" sldId="2147483686"/>
            <pc:sldLayoutMk cId="1562169538" sldId="2147483678"/>
          </pc:sldLayoutMkLst>
        </pc:sldLayoutChg>
        <pc:sldLayoutChg chg="add">
          <pc:chgData name="Manuel Schwarzer" userId="S::h1426190@s.wu.ac.at::c76e8058-c31f-4303-a7ec-d185fc4b6726" providerId="AD" clId="Web-{9E0EDCB2-EE6C-4791-8D29-94548B981FFF}" dt="2020-06-18T15:24:03.749" v="0"/>
          <pc:sldLayoutMkLst>
            <pc:docMk/>
            <pc:sldMasterMk cId="2011672943" sldId="2147483686"/>
            <pc:sldLayoutMk cId="3666335064" sldId="2147483679"/>
          </pc:sldLayoutMkLst>
        </pc:sldLayoutChg>
        <pc:sldLayoutChg chg="add">
          <pc:chgData name="Manuel Schwarzer" userId="S::h1426190@s.wu.ac.at::c76e8058-c31f-4303-a7ec-d185fc4b6726" providerId="AD" clId="Web-{9E0EDCB2-EE6C-4791-8D29-94548B981FFF}" dt="2020-06-18T15:24:03.749" v="0"/>
          <pc:sldLayoutMkLst>
            <pc:docMk/>
            <pc:sldMasterMk cId="2011672943" sldId="2147483686"/>
            <pc:sldLayoutMk cId="1941882429" sldId="2147483680"/>
          </pc:sldLayoutMkLst>
        </pc:sldLayoutChg>
        <pc:sldLayoutChg chg="add">
          <pc:chgData name="Manuel Schwarzer" userId="S::h1426190@s.wu.ac.at::c76e8058-c31f-4303-a7ec-d185fc4b6726" providerId="AD" clId="Web-{9E0EDCB2-EE6C-4791-8D29-94548B981FFF}" dt="2020-06-18T15:24:03.749" v="0"/>
          <pc:sldLayoutMkLst>
            <pc:docMk/>
            <pc:sldMasterMk cId="2011672943" sldId="2147483686"/>
            <pc:sldLayoutMk cId="2049634350" sldId="2147483681"/>
          </pc:sldLayoutMkLst>
        </pc:sldLayoutChg>
        <pc:sldLayoutChg chg="add">
          <pc:chgData name="Manuel Schwarzer" userId="S::h1426190@s.wu.ac.at::c76e8058-c31f-4303-a7ec-d185fc4b6726" providerId="AD" clId="Web-{9E0EDCB2-EE6C-4791-8D29-94548B981FFF}" dt="2020-06-18T15:24:03.749" v="0"/>
          <pc:sldLayoutMkLst>
            <pc:docMk/>
            <pc:sldMasterMk cId="2011672943" sldId="2147483686"/>
            <pc:sldLayoutMk cId="2935067893" sldId="2147483682"/>
          </pc:sldLayoutMkLst>
        </pc:sldLayoutChg>
        <pc:sldLayoutChg chg="add">
          <pc:chgData name="Manuel Schwarzer" userId="S::h1426190@s.wu.ac.at::c76e8058-c31f-4303-a7ec-d185fc4b6726" providerId="AD" clId="Web-{9E0EDCB2-EE6C-4791-8D29-94548B981FFF}" dt="2020-06-18T15:24:03.749" v="0"/>
          <pc:sldLayoutMkLst>
            <pc:docMk/>
            <pc:sldMasterMk cId="2011672943" sldId="2147483686"/>
            <pc:sldLayoutMk cId="122810295" sldId="2147483683"/>
          </pc:sldLayoutMkLst>
        </pc:sldLayoutChg>
        <pc:sldLayoutChg chg="add">
          <pc:chgData name="Manuel Schwarzer" userId="S::h1426190@s.wu.ac.at::c76e8058-c31f-4303-a7ec-d185fc4b6726" providerId="AD" clId="Web-{9E0EDCB2-EE6C-4791-8D29-94548B981FFF}" dt="2020-06-18T15:24:03.749" v="0"/>
          <pc:sldLayoutMkLst>
            <pc:docMk/>
            <pc:sldMasterMk cId="2011672943" sldId="2147483686"/>
            <pc:sldLayoutMk cId="2776300828" sldId="2147483684"/>
          </pc:sldLayoutMkLst>
        </pc:sldLayoutChg>
        <pc:sldLayoutChg chg="add">
          <pc:chgData name="Manuel Schwarzer" userId="S::h1426190@s.wu.ac.at::c76e8058-c31f-4303-a7ec-d185fc4b6726" providerId="AD" clId="Web-{9E0EDCB2-EE6C-4791-8D29-94548B981FFF}" dt="2020-06-18T15:24:03.749" v="0"/>
          <pc:sldLayoutMkLst>
            <pc:docMk/>
            <pc:sldMasterMk cId="2011672943" sldId="2147483686"/>
            <pc:sldLayoutMk cId="1454954003" sldId="2147483685"/>
          </pc:sldLayoutMkLst>
        </pc:sldLayoutChg>
      </pc:sldMasterChg>
    </pc:docChg>
  </pc:docChgLst>
  <pc:docChgLst>
    <pc:chgData name="Lukas Stark" userId="S::h11712403@s.wu.ac.at::349854a7-2e49-4695-97cb-dce0e16dd4f0" providerId="AD" clId="Web-{EA50480F-87B4-409B-9E41-C7D35CA9DEEC}"/>
    <pc:docChg chg="modSld">
      <pc:chgData name="Lukas Stark" userId="S::h11712403@s.wu.ac.at::349854a7-2e49-4695-97cb-dce0e16dd4f0" providerId="AD" clId="Web-{EA50480F-87B4-409B-9E41-C7D35CA9DEEC}" dt="2020-06-18T16:03:33.805" v="556" actId="1076"/>
      <pc:docMkLst>
        <pc:docMk/>
      </pc:docMkLst>
      <pc:sldChg chg="modSp">
        <pc:chgData name="Lukas Stark" userId="S::h11712403@s.wu.ac.at::349854a7-2e49-4695-97cb-dce0e16dd4f0" providerId="AD" clId="Web-{EA50480F-87B4-409B-9E41-C7D35CA9DEEC}" dt="2020-06-18T16:03:33.805" v="556" actId="1076"/>
        <pc:sldMkLst>
          <pc:docMk/>
          <pc:sldMk cId="1577499883" sldId="256"/>
        </pc:sldMkLst>
        <pc:spChg chg="mod">
          <ac:chgData name="Lukas Stark" userId="S::h11712403@s.wu.ac.at::349854a7-2e49-4695-97cb-dce0e16dd4f0" providerId="AD" clId="Web-{EA50480F-87B4-409B-9E41-C7D35CA9DEEC}" dt="2020-06-18T16:03:33.805" v="556" actId="1076"/>
          <ac:spMkLst>
            <pc:docMk/>
            <pc:sldMk cId="1577499883" sldId="256"/>
            <ac:spMk id="2" creationId="{00000000-0000-0000-0000-000000000000}"/>
          </ac:spMkLst>
        </pc:spChg>
        <pc:spChg chg="mod">
          <ac:chgData name="Lukas Stark" userId="S::h11712403@s.wu.ac.at::349854a7-2e49-4695-97cb-dce0e16dd4f0" providerId="AD" clId="Web-{EA50480F-87B4-409B-9E41-C7D35CA9DEEC}" dt="2020-06-18T16:03:17.914" v="553"/>
          <ac:spMkLst>
            <pc:docMk/>
            <pc:sldMk cId="1577499883" sldId="256"/>
            <ac:spMk id="3" creationId="{00000000-0000-0000-0000-000000000000}"/>
          </ac:spMkLst>
        </pc:spChg>
        <pc:picChg chg="mod">
          <ac:chgData name="Lukas Stark" userId="S::h11712403@s.wu.ac.at::349854a7-2e49-4695-97cb-dce0e16dd4f0" providerId="AD" clId="Web-{EA50480F-87B4-409B-9E41-C7D35CA9DEEC}" dt="2020-06-18T16:03:26.164" v="555" actId="1076"/>
          <ac:picMkLst>
            <pc:docMk/>
            <pc:sldMk cId="1577499883" sldId="256"/>
            <ac:picMk id="4" creationId="{85EF669D-6174-4766-9851-0543A3EC5673}"/>
          </ac:picMkLst>
        </pc:picChg>
      </pc:sldChg>
      <pc:sldChg chg="modSp">
        <pc:chgData name="Lukas Stark" userId="S::h11712403@s.wu.ac.at::349854a7-2e49-4695-97cb-dce0e16dd4f0" providerId="AD" clId="Web-{EA50480F-87B4-409B-9E41-C7D35CA9DEEC}" dt="2020-06-18T16:00:00.056" v="457" actId="20577"/>
        <pc:sldMkLst>
          <pc:docMk/>
          <pc:sldMk cId="581485573" sldId="258"/>
        </pc:sldMkLst>
        <pc:spChg chg="mod">
          <ac:chgData name="Lukas Stark" userId="S::h11712403@s.wu.ac.at::349854a7-2e49-4695-97cb-dce0e16dd4f0" providerId="AD" clId="Web-{EA50480F-87B4-409B-9E41-C7D35CA9DEEC}" dt="2020-06-18T15:54:34.329" v="113" actId="20577"/>
          <ac:spMkLst>
            <pc:docMk/>
            <pc:sldMk cId="581485573" sldId="258"/>
            <ac:spMk id="2" creationId="{22458D9D-1DB9-426B-8879-0A564EE12826}"/>
          </ac:spMkLst>
        </pc:spChg>
        <pc:spChg chg="mod">
          <ac:chgData name="Lukas Stark" userId="S::h11712403@s.wu.ac.at::349854a7-2e49-4695-97cb-dce0e16dd4f0" providerId="AD" clId="Web-{EA50480F-87B4-409B-9E41-C7D35CA9DEEC}" dt="2020-06-18T16:00:00.056" v="457" actId="20577"/>
          <ac:spMkLst>
            <pc:docMk/>
            <pc:sldMk cId="581485573" sldId="258"/>
            <ac:spMk id="3" creationId="{2B4C4942-D9EA-467A-A5D1-C4CEB0D0E5FB}"/>
          </ac:spMkLst>
        </pc:spChg>
      </pc:sldChg>
      <pc:sldChg chg="modSp">
        <pc:chgData name="Lukas Stark" userId="S::h11712403@s.wu.ac.at::349854a7-2e49-4695-97cb-dce0e16dd4f0" providerId="AD" clId="Web-{EA50480F-87B4-409B-9E41-C7D35CA9DEEC}" dt="2020-06-18T15:55:14.050" v="159" actId="20577"/>
        <pc:sldMkLst>
          <pc:docMk/>
          <pc:sldMk cId="1046174552" sldId="259"/>
        </pc:sldMkLst>
        <pc:spChg chg="mod">
          <ac:chgData name="Lukas Stark" userId="S::h11712403@s.wu.ac.at::349854a7-2e49-4695-97cb-dce0e16dd4f0" providerId="AD" clId="Web-{EA50480F-87B4-409B-9E41-C7D35CA9DEEC}" dt="2020-06-18T15:55:14.050" v="159" actId="20577"/>
          <ac:spMkLst>
            <pc:docMk/>
            <pc:sldMk cId="1046174552" sldId="259"/>
            <ac:spMk id="2" creationId="{DFAE3E0D-0C86-4D84-BEF4-D1F5D60B4F7B}"/>
          </ac:spMkLst>
        </pc:spChg>
      </pc:sldChg>
    </pc:docChg>
  </pc:docChgLst>
  <pc:docChgLst>
    <pc:chgData name="Lukas Stark" userId="S::h11712403@s.wu.ac.at::349854a7-2e49-4695-97cb-dce0e16dd4f0" providerId="AD" clId="Web-{48DA682A-3701-4AB1-8DCF-4AEC9F1AA6DF}"/>
    <pc:docChg chg="modSld">
      <pc:chgData name="Lukas Stark" userId="S::h11712403@s.wu.ac.at::349854a7-2e49-4695-97cb-dce0e16dd4f0" providerId="AD" clId="Web-{48DA682A-3701-4AB1-8DCF-4AEC9F1AA6DF}" dt="2020-06-18T15:40:38.285" v="16" actId="20577"/>
      <pc:docMkLst>
        <pc:docMk/>
      </pc:docMkLst>
      <pc:sldChg chg="modSp">
        <pc:chgData name="Lukas Stark" userId="S::h11712403@s.wu.ac.at::349854a7-2e49-4695-97cb-dce0e16dd4f0" providerId="AD" clId="Web-{48DA682A-3701-4AB1-8DCF-4AEC9F1AA6DF}" dt="2020-06-18T15:40:37.113" v="14" actId="20577"/>
        <pc:sldMkLst>
          <pc:docMk/>
          <pc:sldMk cId="1046174552" sldId="259"/>
        </pc:sldMkLst>
        <pc:spChg chg="mod">
          <ac:chgData name="Lukas Stark" userId="S::h11712403@s.wu.ac.at::349854a7-2e49-4695-97cb-dce0e16dd4f0" providerId="AD" clId="Web-{48DA682A-3701-4AB1-8DCF-4AEC9F1AA6DF}" dt="2020-06-18T15:40:37.113" v="14" actId="20577"/>
          <ac:spMkLst>
            <pc:docMk/>
            <pc:sldMk cId="1046174552" sldId="259"/>
            <ac:spMk id="2" creationId="{DFAE3E0D-0C86-4D84-BEF4-D1F5D60B4F7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Thursday, June 18,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4743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Thursday, June 18,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71898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Thursday, June 18,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27231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Thursday, June 18,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41448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Thursday, June 18,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21307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Thursday, June 18,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36115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Thursday, June 18,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4242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Thursday, June 18,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8019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Thursday, June 18,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346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Thursday, June 18,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3216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Thursday, June 18,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7512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Thursday, June 18,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7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4FF15F-B1F8-44FB-A8BC-DD640D4A8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de-DE" sz="6000" dirty="0"/>
              <a:t>Gruppe 9 - Projektideen</a:t>
            </a:r>
            <a:endParaRPr lang="en-US" sz="6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598FF62D-17DF-4B1D-A50B-E224DE6EF8AF}"/>
              </a:ext>
            </a:extLst>
          </p:cNvPr>
          <p:cNvSpPr txBox="1">
            <a:spLocks/>
          </p:cNvSpPr>
          <p:nvPr/>
        </p:nvSpPr>
        <p:spPr>
          <a:xfrm>
            <a:off x="4254264" y="4074718"/>
            <a:ext cx="4330262" cy="6832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000" dirty="0"/>
              <a:t>Manuel Schwarzer &amp; Lukas Stark</a:t>
            </a:r>
          </a:p>
        </p:txBody>
      </p:sp>
    </p:spTree>
    <p:extLst>
      <p:ext uri="{BB962C8B-B14F-4D97-AF65-F5344CB8AC3E}">
        <p14:creationId xmlns:p14="http://schemas.microsoft.com/office/powerpoint/2010/main" val="1936288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42F0ED-0A5F-4C7A-80AE-DDA8F5D06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DocManager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3D8744-290B-496D-9F87-167EA554F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FX-GUI </a:t>
            </a:r>
          </a:p>
          <a:p>
            <a:pPr lvl="1"/>
            <a:r>
              <a:rPr lang="de-DE" dirty="0"/>
              <a:t>Optionsmenü</a:t>
            </a:r>
          </a:p>
          <a:p>
            <a:r>
              <a:rPr lang="de-DE" dirty="0"/>
              <a:t>OpenOffice (Libre/Apache)</a:t>
            </a:r>
          </a:p>
          <a:p>
            <a:pPr lvl="1"/>
            <a:r>
              <a:rPr lang="de-DE" dirty="0"/>
              <a:t>Programm startet mit GUI-Auswahl</a:t>
            </a:r>
          </a:p>
          <a:p>
            <a:r>
              <a:rPr lang="de-DE" dirty="0"/>
              <a:t>E-Mail</a:t>
            </a:r>
          </a:p>
          <a:p>
            <a:pPr lvl="1"/>
            <a:r>
              <a:rPr lang="de-DE" dirty="0"/>
              <a:t>File versenden</a:t>
            </a:r>
          </a:p>
        </p:txBody>
      </p:sp>
    </p:spTree>
    <p:extLst>
      <p:ext uri="{BB962C8B-B14F-4D97-AF65-F5344CB8AC3E}">
        <p14:creationId xmlns:p14="http://schemas.microsoft.com/office/powerpoint/2010/main" val="74976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458D9D-1DB9-426B-8879-0A564EE12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Vienna City Marathon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4C4942-D9EA-467A-A5D1-C4CEB0D0E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wrap="square" lIns="0" tIns="0" rIns="0" bIns="0" rtlCol="0" anchor="t">
            <a:normAutofit/>
          </a:bodyPr>
          <a:lstStyle/>
          <a:p>
            <a:r>
              <a:rPr lang="de-DE" dirty="0"/>
              <a:t>FX-GUI</a:t>
            </a:r>
          </a:p>
          <a:p>
            <a:pPr lvl="1"/>
            <a:r>
              <a:rPr lang="de-DE" dirty="0"/>
              <a:t>Interface für Eingabe der Anmeldedaten</a:t>
            </a:r>
          </a:p>
          <a:p>
            <a:r>
              <a:rPr lang="de-DE" dirty="0"/>
              <a:t>OpenOffice (Libre/Apache)</a:t>
            </a:r>
          </a:p>
          <a:p>
            <a:pPr lvl="1"/>
            <a:r>
              <a:rPr lang="de-DE" dirty="0"/>
              <a:t>Abspeichern der Anmeldedaten in einem Dokument</a:t>
            </a:r>
          </a:p>
          <a:p>
            <a:r>
              <a:rPr lang="de-DE" dirty="0"/>
              <a:t>BSF</a:t>
            </a:r>
          </a:p>
          <a:p>
            <a:pPr lvl="1"/>
            <a:r>
              <a:rPr lang="de-DE" dirty="0"/>
              <a:t>Interaktion </a:t>
            </a:r>
            <a:r>
              <a:rPr lang="de-DE" dirty="0" err="1"/>
              <a:t>Rexx</a:t>
            </a:r>
            <a:r>
              <a:rPr lang="de-DE" dirty="0"/>
              <a:t> und Java</a:t>
            </a:r>
          </a:p>
        </p:txBody>
      </p:sp>
    </p:spTree>
    <p:extLst>
      <p:ext uri="{BB962C8B-B14F-4D97-AF65-F5344CB8AC3E}">
        <p14:creationId xmlns:p14="http://schemas.microsoft.com/office/powerpoint/2010/main" val="581485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AE3E0D-0C86-4D84-BEF4-D1F5D60B4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Cook </a:t>
            </a:r>
            <a:r>
              <a:rPr lang="de-DE" err="1"/>
              <a:t>it</a:t>
            </a:r>
            <a:r>
              <a:rPr lang="de-DE"/>
              <a:t> like Ramsay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DF71B0-8BEB-45B1-9882-2D9EFA8D4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FX-GUI</a:t>
            </a:r>
          </a:p>
          <a:p>
            <a:pPr lvl="1"/>
            <a:r>
              <a:rPr lang="de-DE" dirty="0"/>
              <a:t>Kategorien von Speisen (Vegetarisch, Vegan, etc.)</a:t>
            </a:r>
          </a:p>
          <a:p>
            <a:pPr lvl="1"/>
            <a:r>
              <a:rPr lang="de-DE" dirty="0"/>
              <a:t>Innerhalb der Kategorie </a:t>
            </a:r>
            <a:r>
              <a:rPr lang="de-DE" dirty="0" err="1"/>
              <a:t>random</a:t>
            </a:r>
            <a:r>
              <a:rPr lang="de-DE" dirty="0"/>
              <a:t>-Auswahl</a:t>
            </a:r>
          </a:p>
          <a:p>
            <a:r>
              <a:rPr lang="de-DE" dirty="0"/>
              <a:t>OpenOffice-Calc</a:t>
            </a:r>
          </a:p>
          <a:p>
            <a:pPr lvl="1"/>
            <a:r>
              <a:rPr lang="de-DE" dirty="0"/>
              <a:t>„Datenbank“ mit Suchbegriffen</a:t>
            </a:r>
          </a:p>
          <a:p>
            <a:r>
              <a:rPr lang="de-DE" dirty="0"/>
              <a:t>Browser</a:t>
            </a:r>
          </a:p>
          <a:p>
            <a:pPr lvl="1"/>
            <a:r>
              <a:rPr lang="de-DE" dirty="0"/>
              <a:t>Weiterleitung zu Rezeptideen</a:t>
            </a:r>
          </a:p>
          <a:p>
            <a:pPr lvl="1"/>
            <a:endParaRPr lang="de-DE" dirty="0"/>
          </a:p>
          <a:p>
            <a:pPr marL="457200" lvl="1" indent="0">
              <a:buNone/>
            </a:pPr>
            <a:endParaRPr lang="de-DE" dirty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6174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FE42D49A3065140A7AF35BDF2C69570" ma:contentTypeVersion="4" ma:contentTypeDescription="Ein neues Dokument erstellen." ma:contentTypeScope="" ma:versionID="c51e48025cc9b90865859a826007ff82">
  <xsd:schema xmlns:xsd="http://www.w3.org/2001/XMLSchema" xmlns:xs="http://www.w3.org/2001/XMLSchema" xmlns:p="http://schemas.microsoft.com/office/2006/metadata/properties" xmlns:ns2="1be7f61a-91f9-47e5-bd68-a1a733a40243" targetNamespace="http://schemas.microsoft.com/office/2006/metadata/properties" ma:root="true" ma:fieldsID="9870304381049dbf0243f763ba459a96" ns2:_="">
    <xsd:import namespace="1be7f61a-91f9-47e5-bd68-a1a733a402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f61a-91f9-47e5-bd68-a1a733a402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43B5C8-1026-4821-975C-91CD2A7E26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83170F-179F-472C-95BE-F14C23BB9831}">
  <ds:schemaRefs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1be7f61a-91f9-47e5-bd68-a1a733a40243"/>
    <ds:schemaRef ds:uri="http://schemas.microsoft.com/office/2006/metadata/properti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3086CC95-C20E-4AD8-92A2-60E22A088C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e7f61a-91f9-47e5-bd68-a1a733a402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80</Words>
  <Application>Microsoft Office PowerPoint</Application>
  <PresentationFormat>Breitbild</PresentationFormat>
  <Paragraphs>25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Gruppe 9 - Projektideen</vt:lpstr>
      <vt:lpstr>DocManager</vt:lpstr>
      <vt:lpstr>Vienna City Marathon</vt:lpstr>
      <vt:lpstr>Cook it like Ramsay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Gruppe 9 - Projektideen</dc:title>
  <dc:creator>Manu ....</dc:creator>
  <cp:lastModifiedBy>Manu ....</cp:lastModifiedBy>
  <cp:revision>1</cp:revision>
  <dcterms:created xsi:type="dcterms:W3CDTF">2020-06-18T16:37:21Z</dcterms:created>
  <dcterms:modified xsi:type="dcterms:W3CDTF">2020-06-18T16:40:35Z</dcterms:modified>
</cp:coreProperties>
</file>