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3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0E4B"/>
    <a:srgbClr val="911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F3716-FA84-4169-AAE9-C7D5659AC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0BAFB-2D36-4C7B-B603-53F7CF664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5B69C4-D5E6-442C-9747-85C7DD4C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503EE7-E2F3-49E9-945D-4188BC289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20559-1FCA-4ED8-AE27-24508A026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06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79574-470B-4430-B179-9D90FA2D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234EBE-5BD3-42AB-8160-9AFC74D8D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09D9D-DF13-4517-BD78-5CCA39105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F767CC-130C-43C6-B5D7-99748E8E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45176E-CCCD-47E7-9D69-48C975D7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475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FC3F126-59AF-483A-A47A-80546C2C1C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C400F3-CB76-4E37-97A5-E8C4232D4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8148F7-3891-4A1D-9916-E7376E2E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3BABE0-3386-47CE-B03C-ABD2EF9E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16ED6F-51AD-4E52-8DCC-F11F37EF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880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432DD-CA3D-4FA1-969E-CD0872FE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1B7D4-6935-466F-AC49-C80853D3A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59F53C-9D68-4438-B018-F7D36AB08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8EA52C-FC45-45ED-A48A-4A6ACDFB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BB388-6E0A-4F67-B215-88A3E5080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993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191C7-E838-4C4F-AD69-EB518EC3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5DA4F0-8DD7-4FA1-808A-BB0F1FD20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06317C-0BAA-43DA-B64D-314E341D3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BC75BB-1E3E-49B2-80E8-FBC5A98D0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70BAFB-2B27-4F3A-AFC7-4C8B5DC9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671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F40CA-2E47-4E61-A2EC-63ED2A59D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95D4A7-3BC8-4114-9DBE-261856643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9E823A-6BE5-4460-A81C-E63ED148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46AE2E-985D-4564-8D1D-17E2C52D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67AA3-6CC0-421B-A06F-389473DD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F4172D-2785-42D8-AE9E-D5C15179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495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59688-BE83-463A-8F29-39D9D7F26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B740D6-C1E5-4356-887C-F886EA839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42054E-F61E-43EA-9E63-FC4BEA591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EE6C4D-F4F1-4318-B622-970D3C231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36EA5CB-5E17-4D44-AD50-7E86D164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36B20C-3115-4C7F-8321-BFC458CC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2A01B92-30B7-4871-A06D-F7479C02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5833A39-6A92-4004-9DA5-9BD69951E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93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56C562-6C54-4B87-8548-E2633E470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5B4E0E7-0CC9-4D0F-8520-7E6E4C0A4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F302119-1F18-4024-BFAB-416512853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BB47EB-A219-4F1F-8C47-8D8BBD3A9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872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B4200E9-22AF-4E3D-B9AF-2525B431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62C082-2C75-455F-86F9-38C91F8A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4C3BBE-F6EC-467B-B228-5C66E6D2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59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7A5C5-B584-4290-909D-DCF807E7B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A116FF-0F41-4286-8CEE-1E1916DBF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419075-4F16-4117-95A5-90F9C727F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8F6412-7B07-4CC0-A0CC-75559FA7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4C7385-569B-421E-9CA6-F882CC799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7F2749-6A21-4B47-AA44-71E5C399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50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A0AC7-19EE-40E9-90EE-5A0B1D34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367883-7112-4D05-A00A-0BE39B4CA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3AF690-DD6C-4AAF-A1AA-DB91FB26D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40A065-EFFB-4528-B404-C8AA273A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2C8835-95E5-4351-941D-E8D08A811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084AD3-2C9D-4988-B7AF-84F28E6E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67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480E4B"/>
            </a:gs>
            <a:gs pos="100000">
              <a:srgbClr val="91186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480DA3C-8DAB-4A6D-9327-AC5377050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D348E3-564E-4830-8DB5-4B79C31F6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394F20-CA6F-462D-B40B-6F9E2E85F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2BFB1-B5BD-4955-9F72-CE1083E6B9B0}" type="datetimeFigureOut">
              <a:rPr lang="de-AT" smtClean="0"/>
              <a:t>25.06.2020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E4B7C3-8319-47E8-80EB-57EB47BA6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833988-97CD-4A1A-B14D-31EF84B6B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A144D-6480-4E79-AA09-796EB1F9A6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978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32C4C-A72D-41EE-BBEF-7892847C5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5792"/>
            <a:ext cx="9144000" cy="2387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AT" b="1" spc="3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BIRTHDAY MIND</a:t>
            </a:r>
            <a:br>
              <a:rPr lang="de-AT" b="1" spc="3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</a:br>
            <a:r>
              <a:rPr lang="de-AT" sz="3600" spc="3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GRUPPE 2</a:t>
            </a:r>
            <a:endParaRPr lang="de-AT" spc="300" dirty="0">
              <a:solidFill>
                <a:schemeClr val="bg1"/>
              </a:solidFill>
              <a:latin typeface="Cooper Black" panose="0208090404030B0204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D59F3-963F-407C-BC85-869D124494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AT" spc="300" dirty="0">
                <a:solidFill>
                  <a:schemeClr val="bg1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BUSINESS PROGRAMMING II PROJEKT</a:t>
            </a:r>
          </a:p>
          <a:p>
            <a:endParaRPr lang="de-AT" dirty="0">
              <a:solidFill>
                <a:schemeClr val="bg1"/>
              </a:solidFill>
              <a:latin typeface="Cooper Black" panose="0208090404030B020404" pitchFamily="18" charset="0"/>
              <a:cs typeface="Arial" panose="020B0604020202020204" pitchFamily="34" charset="0"/>
            </a:endParaRPr>
          </a:p>
          <a:p>
            <a:r>
              <a:rPr lang="de-AT" sz="2000" cap="small" spc="600" dirty="0">
                <a:solidFill>
                  <a:schemeClr val="bg1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Andreas Burgstaller</a:t>
            </a:r>
          </a:p>
          <a:p>
            <a:r>
              <a:rPr lang="de-AT" sz="2000" cap="small" spc="600" dirty="0">
                <a:solidFill>
                  <a:schemeClr val="bg1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Markus </a:t>
            </a:r>
            <a:r>
              <a:rPr lang="de-AT" sz="2000" cap="small" spc="600" dirty="0" err="1">
                <a:solidFill>
                  <a:schemeClr val="bg1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Cservenka</a:t>
            </a:r>
            <a:endParaRPr lang="de-AT" sz="2000" cap="small" spc="600" dirty="0">
              <a:solidFill>
                <a:schemeClr val="bg1"/>
              </a:solidFill>
              <a:latin typeface="Cooper Black" panose="0208090404030B0204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9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9B44A-22E2-4486-A00D-168C9EFF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spc="6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ZIEL DES PROJEKTS</a:t>
            </a:r>
            <a:endParaRPr lang="de-AT" b="1" spc="600" dirty="0">
              <a:solidFill>
                <a:schemeClr val="bg1"/>
              </a:solidFill>
              <a:latin typeface="Cooper Black" panose="0208090404030B0204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4" name="Picture 10" descr="ᐅ Geburtstag Bilder - Geburtstag GB Pics - GBPicsOnline">
            <a:extLst>
              <a:ext uri="{FF2B5EF4-FFF2-40B4-BE49-F238E27FC236}">
                <a16:creationId xmlns:a16="http://schemas.microsoft.com/office/drawing/2014/main" id="{FB5DD1AF-88D3-4F1D-B070-2FCBD0AB7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559" y="1727719"/>
            <a:ext cx="2388882" cy="340256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A7F8ADFE-3E7F-49FC-AB3E-D55EB37F60D6}"/>
              </a:ext>
            </a:extLst>
          </p:cNvPr>
          <p:cNvSpPr/>
          <p:nvPr/>
        </p:nvSpPr>
        <p:spPr>
          <a:xfrm>
            <a:off x="3442958" y="5327777"/>
            <a:ext cx="5306084" cy="410547"/>
          </a:xfrm>
          <a:prstGeom prst="rect">
            <a:avLst/>
          </a:prstGeom>
          <a:solidFill>
            <a:srgbClr val="480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pc="300" dirty="0">
                <a:latin typeface="Cooper Black" panose="0208090404030B020404" pitchFamily="18" charset="0"/>
              </a:rPr>
              <a:t>UND DAS RECHTZEITIG</a:t>
            </a:r>
          </a:p>
        </p:txBody>
      </p:sp>
    </p:spTree>
    <p:extLst>
      <p:ext uri="{BB962C8B-B14F-4D97-AF65-F5344CB8AC3E}">
        <p14:creationId xmlns:p14="http://schemas.microsoft.com/office/powerpoint/2010/main" val="332424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9B44A-22E2-4486-A00D-168C9EFF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spc="6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FUNKTIONEN</a:t>
            </a:r>
            <a:endParaRPr lang="de-AT" b="1" spc="600" dirty="0">
              <a:solidFill>
                <a:schemeClr val="bg1"/>
              </a:solidFill>
              <a:latin typeface="Cooper Black" panose="0208090404030B0204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9F8E5763-D1E4-4590-953B-724D69C953D9}"/>
              </a:ext>
            </a:extLst>
          </p:cNvPr>
          <p:cNvSpPr/>
          <p:nvPr/>
        </p:nvSpPr>
        <p:spPr>
          <a:xfrm>
            <a:off x="1127448" y="1933575"/>
            <a:ext cx="3806502" cy="178493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GEBURTSTAGE </a:t>
            </a:r>
            <a:br>
              <a:rPr lang="de-AT" dirty="0">
                <a:latin typeface="Arial Black" panose="020B0A04020102020204" pitchFamily="34" charset="0"/>
              </a:rPr>
            </a:br>
            <a:r>
              <a:rPr lang="de-AT" dirty="0">
                <a:latin typeface="Arial Black" panose="020B0A04020102020204" pitchFamily="34" charset="0"/>
              </a:rPr>
              <a:t>ANLEGEN / LÖSCHEN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27A6B3E3-F804-4209-B1B3-DED67D279E21}"/>
              </a:ext>
            </a:extLst>
          </p:cNvPr>
          <p:cNvSpPr/>
          <p:nvPr/>
        </p:nvSpPr>
        <p:spPr>
          <a:xfrm>
            <a:off x="7258050" y="1933575"/>
            <a:ext cx="3806502" cy="17849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GEBURTSTAGE </a:t>
            </a:r>
            <a:br>
              <a:rPr lang="de-AT" dirty="0">
                <a:latin typeface="Arial Black" panose="020B0A04020102020204" pitchFamily="34" charset="0"/>
              </a:rPr>
            </a:br>
            <a:r>
              <a:rPr lang="de-AT" dirty="0">
                <a:latin typeface="Arial Black" panose="020B0A04020102020204" pitchFamily="34" charset="0"/>
              </a:rPr>
              <a:t>SICHERN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62DE7196-E47A-46DC-A40C-EC12553B5E0A}"/>
              </a:ext>
            </a:extLst>
          </p:cNvPr>
          <p:cNvSpPr/>
          <p:nvPr/>
        </p:nvSpPr>
        <p:spPr>
          <a:xfrm>
            <a:off x="4239208" y="4241605"/>
            <a:ext cx="3713584" cy="200698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GEBURTSTAGE</a:t>
            </a:r>
          </a:p>
          <a:p>
            <a:pPr algn="ctr"/>
            <a:r>
              <a:rPr lang="de-AT" dirty="0">
                <a:latin typeface="Arial Black" panose="020B0A04020102020204" pitchFamily="34" charset="0"/>
              </a:rPr>
              <a:t>ALS HTML GRAFISCH DARSTELLEN</a:t>
            </a:r>
          </a:p>
        </p:txBody>
      </p:sp>
    </p:spTree>
    <p:extLst>
      <p:ext uri="{BB962C8B-B14F-4D97-AF65-F5344CB8AC3E}">
        <p14:creationId xmlns:p14="http://schemas.microsoft.com/office/powerpoint/2010/main" val="21196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ACD07F4-9BD2-4E5F-9789-200847AEA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1331" y="420279"/>
            <a:ext cx="3227440" cy="284425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56818CC-F046-4C19-8B24-4103504D6D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06"/>
          <a:stretch/>
        </p:blipFill>
        <p:spPr>
          <a:xfrm>
            <a:off x="2989443" y="2984302"/>
            <a:ext cx="2313050" cy="2925188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6649DED1-8CDD-46CF-BEEC-DAFA81E06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5175" y="4446896"/>
            <a:ext cx="3829051" cy="1815882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[{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"date"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"05.03.1998"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"name"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"Markus"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"date"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"15.09.1999"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"name"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"Klara"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"date"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"12.12.2013"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"name"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"Jurgen"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{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"date"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"12.12.2019"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"name"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"Lisa"</a:t>
            </a: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"date"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"19.11.2011"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"name"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"Chapi"</a:t>
            </a: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"date"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"04.01.1957"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"name"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"Jenn"</a:t>
            </a: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"date"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"02.04.1934"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sz="1600" dirty="0">
                <a:solidFill>
                  <a:srgbClr val="9876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"name"</a:t>
            </a:r>
            <a:r>
              <a:rPr lang="de-DE" altLang="de-DE" sz="1600" dirty="0">
                <a:solidFill>
                  <a:srgbClr val="CC78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altLang="de-DE" sz="1600" dirty="0">
                <a:solidFill>
                  <a:srgbClr val="6A87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"Tom"</a:t>
            </a:r>
            <a:r>
              <a:rPr lang="de-DE" altLang="de-DE" sz="1600" dirty="0">
                <a:solidFill>
                  <a:srgbClr val="A9B7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}]</a:t>
            </a:r>
            <a:endParaRPr lang="de-DE" alt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Verbinder: gekrümmt 16">
            <a:extLst>
              <a:ext uri="{FF2B5EF4-FFF2-40B4-BE49-F238E27FC236}">
                <a16:creationId xmlns:a16="http://schemas.microsoft.com/office/drawing/2014/main" id="{BE954BBE-F489-43AA-83B7-6BCADF4DB57E}"/>
              </a:ext>
            </a:extLst>
          </p:cNvPr>
          <p:cNvCxnSpPr>
            <a:cxnSpLocks/>
          </p:cNvCxnSpPr>
          <p:nvPr/>
        </p:nvCxnSpPr>
        <p:spPr>
          <a:xfrm>
            <a:off x="4610100" y="4810125"/>
            <a:ext cx="2505075" cy="0"/>
          </a:xfrm>
          <a:prstGeom prst="straightConnector1">
            <a:avLst/>
          </a:prstGeom>
          <a:ln w="76200">
            <a:solidFill>
              <a:schemeClr val="bg2">
                <a:lumMod val="9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fik 39">
            <a:extLst>
              <a:ext uri="{FF2B5EF4-FFF2-40B4-BE49-F238E27FC236}">
                <a16:creationId xmlns:a16="http://schemas.microsoft.com/office/drawing/2014/main" id="{C63A6793-EFC9-4184-8662-94C0925279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078" y="538163"/>
            <a:ext cx="2284109" cy="5953123"/>
          </a:xfrm>
          <a:prstGeom prst="rect">
            <a:avLst/>
          </a:prstGeom>
        </p:spPr>
      </p:pic>
      <p:cxnSp>
        <p:nvCxnSpPr>
          <p:cNvPr id="17" name="Verbinder: gekrümmt 16">
            <a:extLst>
              <a:ext uri="{FF2B5EF4-FFF2-40B4-BE49-F238E27FC236}">
                <a16:creationId xmlns:a16="http://schemas.microsoft.com/office/drawing/2014/main" id="{B0447BFC-2C82-45F5-B941-A21DA6222E99}"/>
              </a:ext>
            </a:extLst>
          </p:cNvPr>
          <p:cNvCxnSpPr>
            <a:cxnSpLocks/>
          </p:cNvCxnSpPr>
          <p:nvPr/>
        </p:nvCxnSpPr>
        <p:spPr>
          <a:xfrm>
            <a:off x="2028825" y="904877"/>
            <a:ext cx="6191250" cy="0"/>
          </a:xfrm>
          <a:prstGeom prst="straightConnector1">
            <a:avLst/>
          </a:prstGeom>
          <a:ln w="76200">
            <a:solidFill>
              <a:schemeClr val="bg2">
                <a:lumMod val="9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34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9B44A-22E2-4486-A00D-168C9EFF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spc="6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GENUTZTE JAVA LIBRARIES</a:t>
            </a:r>
            <a:endParaRPr lang="de-AT" b="1" spc="600" dirty="0">
              <a:solidFill>
                <a:schemeClr val="bg1"/>
              </a:solidFill>
              <a:latin typeface="Cooper Black" panose="0208090404030B0204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Json file Icon of Flat style - Available in SVG, PNG, EPS, AI ...">
            <a:extLst>
              <a:ext uri="{FF2B5EF4-FFF2-40B4-BE49-F238E27FC236}">
                <a16:creationId xmlns:a16="http://schemas.microsoft.com/office/drawing/2014/main" id="{8DE99238-4B15-4F2B-A64E-514887D434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3" r="9235"/>
          <a:stretch/>
        </p:blipFill>
        <p:spPr bwMode="auto">
          <a:xfrm>
            <a:off x="9296551" y="2689064"/>
            <a:ext cx="1617115" cy="198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40FE2BD3-3566-40BE-A896-C48104920C4F}"/>
              </a:ext>
            </a:extLst>
          </p:cNvPr>
          <p:cNvSpPr/>
          <p:nvPr/>
        </p:nvSpPr>
        <p:spPr>
          <a:xfrm>
            <a:off x="973418" y="4926562"/>
            <a:ext cx="2230016" cy="410547"/>
          </a:xfrm>
          <a:prstGeom prst="rect">
            <a:avLst/>
          </a:prstGeom>
          <a:solidFill>
            <a:srgbClr val="480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JavaFX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CA71CBF-86EE-40C3-900D-AF28334C397E}"/>
              </a:ext>
            </a:extLst>
          </p:cNvPr>
          <p:cNvSpPr/>
          <p:nvPr/>
        </p:nvSpPr>
        <p:spPr>
          <a:xfrm>
            <a:off x="8988566" y="4926561"/>
            <a:ext cx="2230016" cy="410547"/>
          </a:xfrm>
          <a:prstGeom prst="rect">
            <a:avLst/>
          </a:prstGeom>
          <a:solidFill>
            <a:srgbClr val="480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>
                <a:latin typeface="Arial Black" panose="020B0A04020102020204" pitchFamily="34" charset="0"/>
              </a:rPr>
              <a:t>org.JSON</a:t>
            </a:r>
            <a:endParaRPr lang="de-AT" dirty="0">
              <a:latin typeface="Arial Black" panose="020B0A04020102020204" pitchFamily="34" charset="0"/>
            </a:endParaRPr>
          </a:p>
        </p:txBody>
      </p:sp>
      <p:pic>
        <p:nvPicPr>
          <p:cNvPr id="2052" name="Picture 4" descr="HTML5 Icons - Web Icons - SoftIcons.com">
            <a:extLst>
              <a:ext uri="{FF2B5EF4-FFF2-40B4-BE49-F238E27FC236}">
                <a16:creationId xmlns:a16="http://schemas.microsoft.com/office/drawing/2014/main" id="{A98E3F49-3A90-4697-A580-45E54F480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998" y="2689064"/>
            <a:ext cx="1980000" cy="198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F0909605-8ABD-4FE9-8B94-82CF8B543C14}"/>
              </a:ext>
            </a:extLst>
          </p:cNvPr>
          <p:cNvSpPr/>
          <p:nvPr/>
        </p:nvSpPr>
        <p:spPr>
          <a:xfrm>
            <a:off x="4980990" y="4926561"/>
            <a:ext cx="2230016" cy="410547"/>
          </a:xfrm>
          <a:prstGeom prst="rect">
            <a:avLst/>
          </a:prstGeom>
          <a:solidFill>
            <a:srgbClr val="480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JSOUP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DE5EE02-83C4-4567-927F-1961E387A845}"/>
              </a:ext>
            </a:extLst>
          </p:cNvPr>
          <p:cNvGrpSpPr/>
          <p:nvPr/>
        </p:nvGrpSpPr>
        <p:grpSpPr>
          <a:xfrm>
            <a:off x="792988" y="2439000"/>
            <a:ext cx="2590876" cy="1980000"/>
            <a:chOff x="838200" y="2259889"/>
            <a:chExt cx="2590876" cy="198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18B1626E-FDE0-4AD1-9A84-169D922B3B5E}"/>
                </a:ext>
              </a:extLst>
            </p:cNvPr>
            <p:cNvSpPr/>
            <p:nvPr/>
          </p:nvSpPr>
          <p:spPr>
            <a:xfrm>
              <a:off x="838200" y="2259889"/>
              <a:ext cx="2590876" cy="19800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2054" name="Picture 6" descr="10 minutes with JavaFX on Eclipse IDE">
              <a:extLst>
                <a:ext uri="{FF2B5EF4-FFF2-40B4-BE49-F238E27FC236}">
                  <a16:creationId xmlns:a16="http://schemas.microsoft.com/office/drawing/2014/main" id="{54AC8203-AB50-44B1-9BE7-CBBA9A47F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9399" y="2444619"/>
              <a:ext cx="1586046" cy="1397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665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32C4C-A72D-41EE-BBEF-7892847C5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5792"/>
            <a:ext cx="9144000" cy="2387600"/>
          </a:xfrm>
        </p:spPr>
        <p:txBody>
          <a:bodyPr/>
          <a:lstStyle/>
          <a:p>
            <a:r>
              <a:rPr lang="de-DE" b="1" spc="6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L</a:t>
            </a:r>
            <a:r>
              <a:rPr lang="de-AT" b="1" spc="600" dirty="0">
                <a:solidFill>
                  <a:schemeClr val="bg1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IVE DEMO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0D59F3-963F-407C-BC85-869D124494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AT" spc="300" dirty="0">
                <a:solidFill>
                  <a:schemeClr val="bg1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BUSINESS PROGRAMMING PROJEKT</a:t>
            </a:r>
          </a:p>
          <a:p>
            <a:endParaRPr lang="de-AT" spc="300" dirty="0">
              <a:solidFill>
                <a:schemeClr val="bg1">
                  <a:lumMod val="75000"/>
                </a:schemeClr>
              </a:solidFill>
              <a:latin typeface="Cooper Black" panose="0208090404030B020404" pitchFamily="18" charset="0"/>
              <a:cs typeface="Arial" panose="020B0604020202020204" pitchFamily="34" charset="0"/>
            </a:endParaRPr>
          </a:p>
          <a:p>
            <a:r>
              <a:rPr lang="de-AT" sz="2000" cap="small" spc="600" dirty="0">
                <a:solidFill>
                  <a:schemeClr val="bg1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Andreas Burgstaller</a:t>
            </a:r>
          </a:p>
          <a:p>
            <a:r>
              <a:rPr lang="de-AT" sz="2000" cap="small" spc="600" dirty="0">
                <a:solidFill>
                  <a:schemeClr val="bg1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Markus Cservenka</a:t>
            </a:r>
          </a:p>
        </p:txBody>
      </p:sp>
    </p:spTree>
    <p:extLst>
      <p:ext uri="{BB962C8B-B14F-4D97-AF65-F5344CB8AC3E}">
        <p14:creationId xmlns:p14="http://schemas.microsoft.com/office/powerpoint/2010/main" val="144669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Breitbild</PresentationFormat>
  <Paragraphs>22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Cooper Black</vt:lpstr>
      <vt:lpstr>Office</vt:lpstr>
      <vt:lpstr>BIRTHDAY MIND GRUPPE 2</vt:lpstr>
      <vt:lpstr>ZIEL DES PROJEKTS</vt:lpstr>
      <vt:lpstr>FUNKTIONEN</vt:lpstr>
      <vt:lpstr>PowerPoint-Präsentation</vt:lpstr>
      <vt:lpstr>GENUTZTE JAVA LIBRARIES</vt:lpstr>
      <vt:lpstr>LIVE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 2</dc:title>
  <dc:creator>Markus Cservenka</dc:creator>
  <cp:lastModifiedBy>Markus Cservenka</cp:lastModifiedBy>
  <cp:revision>134</cp:revision>
  <dcterms:created xsi:type="dcterms:W3CDTF">2020-04-23T15:36:22Z</dcterms:created>
  <dcterms:modified xsi:type="dcterms:W3CDTF">2020-06-25T19:12:57Z</dcterms:modified>
</cp:coreProperties>
</file>