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72" r:id="rId4"/>
  </p:sldMasterIdLst>
  <p:notesMasterIdLst>
    <p:notesMasterId r:id="rId9"/>
  </p:notesMasterIdLst>
  <p:handoutMasterIdLst>
    <p:handoutMasterId r:id="rId10"/>
  </p:handoutMasterIdLst>
  <p:sldIdLst>
    <p:sldId id="256" r:id="rId5"/>
    <p:sldId id="261" r:id="rId6"/>
    <p:sldId id="264" r:id="rId7"/>
    <p:sldId id="265" r:id="rId8"/>
  </p:sldIdLst>
  <p:sldSz cx="12192000" cy="6858000"/>
  <p:notesSz cx="6858000" cy="9144000"/>
  <p:defaultTextStyle>
    <a:defPPr rtl="0"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8" autoAdjust="0"/>
  </p:normalViewPr>
  <p:slideViewPr>
    <p:cSldViewPr snapToGrid="0">
      <p:cViewPr varScale="1">
        <p:scale>
          <a:sx n="78" d="100"/>
          <a:sy n="78" d="100"/>
        </p:scale>
        <p:origin x="189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99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A9778A4-5989-4B73-B806-3D313DF86F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7EA4154-7C38-4947-B5AD-02E491995E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CF449-96F2-4140-9ACD-00D2DB603D3A}" type="datetimeFigureOut">
              <a:rPr lang="de-DE" smtClean="0"/>
              <a:t>18.06.2020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CE34BB0-A96D-4A76-9F13-8E5E0F1767B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CE0EC8-3BAE-4AE4-AB08-BAFB99590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9A195-F19A-4BDD-A61C-6C0960F12D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376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953E0-B6BA-4FDC-A9D7-5E3E2548A0EF}" type="datetimeFigureOut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Textmasterformate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059D1-1E64-4095-816B-E25F58AA521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97056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059D1-1E64-4095-816B-E25F58AA521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060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059D1-1E64-4095-816B-E25F58AA521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109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059D1-1E64-4095-816B-E25F58AA521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715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059D1-1E64-4095-816B-E25F58AA521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695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F017FFA-7AEE-4C00-88EF-1712D868907B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0C8376-9E33-4792-89DD-E496184A2796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 hasCustomPrompt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B2E4CCC-08DB-477E-9152-1DAD05168712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00A958-47F8-4A25-9D65-93789F465065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2FD7EF8-B80C-4EAF-BDE9-3F6BA4E2A20F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F5CBA0-3018-4AED-9709-ED5ED6DE6464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9E23F0-8CA4-4891-BD20-E4745AC04CDA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049BD8-EDBB-43F8-A43A-C3DFCBD8BA18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  <p:sp>
        <p:nvSpPr>
          <p:cNvPr id="7" name="Rechteck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de-DE" noProof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C89A48-29B7-4D5A-8AB0-E4BA246CFAD2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de-DE" noProof="0"/>
              <a:t>Textmasterformate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FD730BD-5937-405C-BD95-FF3ACE1D618D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de-DE" noProof="0"/>
              <a:t>Klicken Sie, um ein Bild hinzuzufügen.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Textmasterformate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AB63DA-8489-4CDE-978B-BB7BCFF91C84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de-DE" noProof="0" dirty="0"/>
              <a:t>Textmasterformate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16D808DD-B590-408B-8826-B4C3892F22C7}" type="datetime1">
              <a:rPr lang="de-DE" noProof="0" smtClean="0"/>
              <a:t>18.06.2020</a:t>
            </a:fld>
            <a:endParaRPr lang="de-DE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de-DE" noProof="0" smtClean="0"/>
              <a:pPr/>
              <a:t>‹Nr.›</a:t>
            </a:fld>
            <a:endParaRPr lang="de-DE" noProof="0"/>
          </a:p>
        </p:txBody>
      </p:sp>
      <p:sp>
        <p:nvSpPr>
          <p:cNvPr id="9" name="Rechtec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htec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htec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aiferias.com/2015/03/dolar-alto-mudancas-de-plano-para-as-feria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jenny-pics/259533143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hteck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/>
          </a:p>
        </p:txBody>
      </p:sp>
      <p:grpSp>
        <p:nvGrpSpPr>
          <p:cNvPr id="17" name="Gruppe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hteck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 rtlCol="0">
            <a:noAutofit/>
          </a:bodyPr>
          <a:lstStyle/>
          <a:p>
            <a:pPr rtl="0"/>
            <a:r>
              <a:rPr lang="de-DE" sz="5000" dirty="0">
                <a:solidFill>
                  <a:schemeClr val="bg1"/>
                </a:solidFill>
              </a:rPr>
              <a:t>Abschlussarbeits-ideen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67246"/>
            <a:ext cx="10993546" cy="484822"/>
          </a:xfrm>
        </p:spPr>
        <p:txBody>
          <a:bodyPr rtlCol="0">
            <a:normAutofit/>
          </a:bodyPr>
          <a:lstStyle/>
          <a:p>
            <a:pPr rtl="0"/>
            <a:r>
              <a:rPr lang="de-DE" dirty="0">
                <a:solidFill>
                  <a:srgbClr val="7CEBFF"/>
                </a:solidFill>
              </a:rPr>
              <a:t>Gruppe 7 (David </a:t>
            </a:r>
            <a:r>
              <a:rPr lang="de-DE" dirty="0" err="1">
                <a:solidFill>
                  <a:srgbClr val="7CEBFF"/>
                </a:solidFill>
              </a:rPr>
              <a:t>pichler</a:t>
            </a:r>
            <a:r>
              <a:rPr lang="de-DE" dirty="0">
                <a:solidFill>
                  <a:srgbClr val="7CEBFF"/>
                </a:solidFill>
              </a:rPr>
              <a:t>, </a:t>
            </a:r>
            <a:r>
              <a:rPr lang="de-DE" dirty="0" err="1">
                <a:solidFill>
                  <a:srgbClr val="7CEBFF"/>
                </a:solidFill>
              </a:rPr>
              <a:t>dominique</a:t>
            </a:r>
            <a:r>
              <a:rPr lang="de-DE" dirty="0">
                <a:solidFill>
                  <a:srgbClr val="7CEBFF"/>
                </a:solidFill>
              </a:rPr>
              <a:t> </a:t>
            </a:r>
            <a:r>
              <a:rPr lang="de-DE" dirty="0" err="1">
                <a:solidFill>
                  <a:srgbClr val="7CEBFF"/>
                </a:solidFill>
              </a:rPr>
              <a:t>prinz</a:t>
            </a:r>
            <a:r>
              <a:rPr lang="de-DE" dirty="0">
                <a:solidFill>
                  <a:srgbClr val="7CEBFF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223" y="2616872"/>
            <a:ext cx="3409783" cy="1013800"/>
          </a:xfrm>
        </p:spPr>
        <p:txBody>
          <a:bodyPr rtlCol="0">
            <a:normAutofit/>
          </a:bodyPr>
          <a:lstStyle/>
          <a:p>
            <a:r>
              <a:rPr lang="de-DE" b="1" dirty="0"/>
              <a:t>Holst </a:t>
            </a:r>
            <a:r>
              <a:rPr lang="de-DE" b="1" dirty="0" err="1"/>
              <a:t>ma‘s</a:t>
            </a:r>
            <a:r>
              <a:rPr lang="de-DE" b="1" dirty="0"/>
              <a:t> bitte?:</a:t>
            </a:r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9B4D1DB-CCED-460D-B765-5A4713672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355477"/>
            <a:ext cx="5312521" cy="4036582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JavaFX: </a:t>
            </a:r>
            <a:r>
              <a:rPr lang="de-DE" dirty="0" err="1">
                <a:solidFill>
                  <a:schemeClr val="tx1"/>
                </a:solidFill>
              </a:rPr>
              <a:t>Eingabmaske</a:t>
            </a:r>
            <a:r>
              <a:rPr lang="de-DE" dirty="0">
                <a:solidFill>
                  <a:schemeClr val="tx1"/>
                </a:solidFill>
              </a:rPr>
              <a:t> um einen Einkaufszettel zu erstellen</a:t>
            </a:r>
          </a:p>
          <a:p>
            <a:r>
              <a:rPr lang="de-DE" dirty="0" err="1">
                <a:solidFill>
                  <a:schemeClr val="tx1"/>
                </a:solidFill>
              </a:rPr>
              <a:t>JavaMail</a:t>
            </a:r>
            <a:r>
              <a:rPr lang="de-DE" dirty="0">
                <a:solidFill>
                  <a:schemeClr val="tx1"/>
                </a:solidFill>
              </a:rPr>
              <a:t>: Versendung des Einkaufszettels</a:t>
            </a:r>
          </a:p>
          <a:p>
            <a:r>
              <a:rPr lang="de-DE" dirty="0">
                <a:solidFill>
                  <a:schemeClr val="tx1"/>
                </a:solidFill>
              </a:rPr>
              <a:t>OpenOffice: Kalkulation des geschätzten Einkaufswerts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D290D6D-9BA0-464E-928F-95EA908D3538}"/>
              </a:ext>
            </a:extLst>
          </p:cNvPr>
          <p:cNvSpPr txBox="1"/>
          <p:nvPr/>
        </p:nvSpPr>
        <p:spPr>
          <a:xfrm>
            <a:off x="9290245" y="6870700"/>
            <a:ext cx="2901755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700" dirty="0">
                <a:solidFill>
                  <a:srgbClr val="FFFFFF"/>
                </a:solidFill>
              </a:rPr>
              <a:t>"</a:t>
            </a:r>
            <a:r>
              <a:rPr lang="de-DE" sz="700" dirty="0">
                <a:solidFill>
                  <a:srgbClr val="FFFFFF"/>
                </a:solidFill>
                <a:hlinkClick r:id="rId3" tooltip="https://www.eaiferias.com/2015/03/dolar-alto-mudancas-de-plano-para-as-ferias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Diess Foto</a:t>
            </a:r>
            <a:r>
              <a:rPr lang="de-DE" sz="700" dirty="0">
                <a:solidFill>
                  <a:srgbClr val="FFFFFF"/>
                </a:solidFill>
              </a:rPr>
              <a:t>" von Unbekannter Autor ist lizenziert gemäß </a:t>
            </a:r>
            <a:r>
              <a:rPr lang="de-DE" sz="700" dirty="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de-DE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4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223" y="2722402"/>
            <a:ext cx="3409783" cy="1013800"/>
          </a:xfrm>
        </p:spPr>
        <p:txBody>
          <a:bodyPr rtlCol="0">
            <a:noAutofit/>
          </a:bodyPr>
          <a:lstStyle/>
          <a:p>
            <a:r>
              <a:rPr lang="de-DE" sz="2000" b="1" dirty="0"/>
              <a:t>Mindeststudienzeit leicht gemacht</a:t>
            </a:r>
            <a:endParaRPr lang="de-DE" sz="1800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9B4D1DB-CCED-460D-B765-5A4713672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410709"/>
            <a:ext cx="5447533" cy="4036582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JavaFX: Eingabemaske für das Auswählen von Kursen die an der WU abgehalten werden samt der ECTS die bei positiver Absolvierung erreicht werden.</a:t>
            </a:r>
          </a:p>
          <a:p>
            <a:r>
              <a:rPr lang="de-DE" dirty="0">
                <a:solidFill>
                  <a:schemeClr val="tx1"/>
                </a:solidFill>
              </a:rPr>
              <a:t>JDBC: Speicherung der Kurse</a:t>
            </a:r>
          </a:p>
          <a:p>
            <a:r>
              <a:rPr lang="de-DE" dirty="0" err="1">
                <a:solidFill>
                  <a:schemeClr val="tx1"/>
                </a:solidFill>
              </a:rPr>
              <a:t>OppenOffice</a:t>
            </a:r>
            <a:r>
              <a:rPr lang="de-DE" dirty="0">
                <a:solidFill>
                  <a:schemeClr val="tx1"/>
                </a:solidFill>
              </a:rPr>
              <a:t>: Kalkulation der noch zu absolvierenden ECTS </a:t>
            </a:r>
          </a:p>
        </p:txBody>
      </p:sp>
    </p:spTree>
    <p:extLst>
      <p:ext uri="{BB962C8B-B14F-4D97-AF65-F5344CB8AC3E}">
        <p14:creationId xmlns:p14="http://schemas.microsoft.com/office/powerpoint/2010/main" val="65092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040558-A365-4CCE-92FA-5A48CD98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761" y="2722402"/>
            <a:ext cx="3409783" cy="1013800"/>
          </a:xfrm>
        </p:spPr>
        <p:txBody>
          <a:bodyPr rtlCol="0">
            <a:normAutofit/>
          </a:bodyPr>
          <a:lstStyle/>
          <a:p>
            <a:pPr rtl="0"/>
            <a:r>
              <a:rPr lang="de-DE" dirty="0"/>
              <a:t>Sprachenmeister 4000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9B4D1DB-CCED-460D-B765-5A4713672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410709"/>
            <a:ext cx="5527313" cy="4036582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DOM/SAX: Auslesen der Vokabel, der gewählten Sprache aus einer XML-Datei</a:t>
            </a:r>
          </a:p>
          <a:p>
            <a:r>
              <a:rPr lang="de-DE" dirty="0">
                <a:solidFill>
                  <a:schemeClr val="tx1"/>
                </a:solidFill>
              </a:rPr>
              <a:t>JavaFX:  Vokabeltraining mithilfe einer Eingabemaske </a:t>
            </a:r>
          </a:p>
          <a:p>
            <a:r>
              <a:rPr lang="de-DE" dirty="0">
                <a:solidFill>
                  <a:schemeClr val="tx1"/>
                </a:solidFill>
              </a:rPr>
              <a:t>Speicherung der Übungsdaten in Spreadsheet + evtl. Diagramm oder Bestenliste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AF5C400-778D-4A5E-B288-C914D6BEF7E1}"/>
              </a:ext>
            </a:extLst>
          </p:cNvPr>
          <p:cNvSpPr txBox="1"/>
          <p:nvPr/>
        </p:nvSpPr>
        <p:spPr>
          <a:xfrm>
            <a:off x="9583594" y="6870700"/>
            <a:ext cx="260840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700">
                <a:solidFill>
                  <a:srgbClr val="FFFFFF"/>
                </a:solidFill>
              </a:rPr>
              <a:t>"</a:t>
            </a:r>
            <a:r>
              <a:rPr lang="de-DE" sz="700">
                <a:solidFill>
                  <a:srgbClr val="FFFFFF"/>
                </a:solidFill>
                <a:hlinkClick r:id="rId3" tooltip="https://www.flickr.com/photos/jenny-pics/25953314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Dieses Foto</a:t>
            </a:r>
            <a:r>
              <a:rPr lang="de-DE" sz="700">
                <a:solidFill>
                  <a:srgbClr val="FFFFFF"/>
                </a:solidFill>
              </a:rPr>
              <a:t>" von Unbekannter Autor ist lizenziert gemäß </a:t>
            </a:r>
            <a:r>
              <a:rPr lang="de-DE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de-DE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65652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</Words>
  <Application>Microsoft Office PowerPoint</Application>
  <PresentationFormat>Breitbild</PresentationFormat>
  <Paragraphs>20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Calibri</vt:lpstr>
      <vt:lpstr>Gill Sans MT</vt:lpstr>
      <vt:lpstr>Wingdings 2</vt:lpstr>
      <vt:lpstr>Dividende</vt:lpstr>
      <vt:lpstr>Abschlussarbeits-ideen</vt:lpstr>
      <vt:lpstr>Holst ma‘s bitte?:</vt:lpstr>
      <vt:lpstr>Mindeststudienzeit leicht gemacht</vt:lpstr>
      <vt:lpstr>Sprachenmeister 4000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2020-06-18T20:01:35Z</dcterms:created>
  <dcterms:modified xsi:type="dcterms:W3CDTF">2020-06-18T21:57:16Z</dcterms:modified>
</cp:coreProperties>
</file>