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0"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F3716-FA84-4169-AAE9-C7D5659AC632}"/>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C340BAFB-2D36-4C7B-B603-53F7CF6643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EB5B69C4-D5E6-442C-9747-85C7DD4C4089}"/>
              </a:ext>
            </a:extLst>
          </p:cNvPr>
          <p:cNvSpPr>
            <a:spLocks noGrp="1"/>
          </p:cNvSpPr>
          <p:nvPr>
            <p:ph type="dt" sz="half" idx="10"/>
          </p:nvPr>
        </p:nvSpPr>
        <p:spPr/>
        <p:txBody>
          <a:bodyPr/>
          <a:lstStyle/>
          <a:p>
            <a:fld id="{E6E2BFB1-B5BD-4955-9F72-CE1083E6B9B0}" type="datetimeFigureOut">
              <a:rPr lang="de-AT" smtClean="0"/>
              <a:t>18.06.2020</a:t>
            </a:fld>
            <a:endParaRPr lang="de-AT"/>
          </a:p>
        </p:txBody>
      </p:sp>
      <p:sp>
        <p:nvSpPr>
          <p:cNvPr id="5" name="Fußzeilenplatzhalter 4">
            <a:extLst>
              <a:ext uri="{FF2B5EF4-FFF2-40B4-BE49-F238E27FC236}">
                <a16:creationId xmlns:a16="http://schemas.microsoft.com/office/drawing/2014/main" id="{BC503EE7-E2F3-49E9-945D-4188BC2892F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BA20559-1FCA-4ED8-AE27-24508A026DB8}"/>
              </a:ext>
            </a:extLst>
          </p:cNvPr>
          <p:cNvSpPr>
            <a:spLocks noGrp="1"/>
          </p:cNvSpPr>
          <p:nvPr>
            <p:ph type="sldNum" sz="quarter" idx="12"/>
          </p:nvPr>
        </p:nvSpPr>
        <p:spPr/>
        <p:txBody>
          <a:bodyPr/>
          <a:lstStyle/>
          <a:p>
            <a:fld id="{43FA144D-6480-4E79-AA09-796EB1F9A6AF}" type="slidenum">
              <a:rPr lang="de-AT" smtClean="0"/>
              <a:t>‹Nr.›</a:t>
            </a:fld>
            <a:endParaRPr lang="de-AT"/>
          </a:p>
        </p:txBody>
      </p:sp>
    </p:spTree>
    <p:extLst>
      <p:ext uri="{BB962C8B-B14F-4D97-AF65-F5344CB8AC3E}">
        <p14:creationId xmlns:p14="http://schemas.microsoft.com/office/powerpoint/2010/main" val="236060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A79574-470B-4430-B179-9D90FA2DB65A}"/>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60234EBE-5BD3-42AB-8160-9AFC74D8D7CC}"/>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3509D9D-DF13-4517-BD78-5CCA391050CA}"/>
              </a:ext>
            </a:extLst>
          </p:cNvPr>
          <p:cNvSpPr>
            <a:spLocks noGrp="1"/>
          </p:cNvSpPr>
          <p:nvPr>
            <p:ph type="dt" sz="half" idx="10"/>
          </p:nvPr>
        </p:nvSpPr>
        <p:spPr/>
        <p:txBody>
          <a:bodyPr/>
          <a:lstStyle/>
          <a:p>
            <a:fld id="{E6E2BFB1-B5BD-4955-9F72-CE1083E6B9B0}" type="datetimeFigureOut">
              <a:rPr lang="de-AT" smtClean="0"/>
              <a:t>18.06.2020</a:t>
            </a:fld>
            <a:endParaRPr lang="de-AT"/>
          </a:p>
        </p:txBody>
      </p:sp>
      <p:sp>
        <p:nvSpPr>
          <p:cNvPr id="5" name="Fußzeilenplatzhalter 4">
            <a:extLst>
              <a:ext uri="{FF2B5EF4-FFF2-40B4-BE49-F238E27FC236}">
                <a16:creationId xmlns:a16="http://schemas.microsoft.com/office/drawing/2014/main" id="{89F767CC-130C-43C6-B5D7-99748E8E0119}"/>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5745176E-CCCD-47E7-9D69-48C975D7E85A}"/>
              </a:ext>
            </a:extLst>
          </p:cNvPr>
          <p:cNvSpPr>
            <a:spLocks noGrp="1"/>
          </p:cNvSpPr>
          <p:nvPr>
            <p:ph type="sldNum" sz="quarter" idx="12"/>
          </p:nvPr>
        </p:nvSpPr>
        <p:spPr/>
        <p:txBody>
          <a:bodyPr/>
          <a:lstStyle/>
          <a:p>
            <a:fld id="{43FA144D-6480-4E79-AA09-796EB1F9A6AF}" type="slidenum">
              <a:rPr lang="de-AT" smtClean="0"/>
              <a:t>‹Nr.›</a:t>
            </a:fld>
            <a:endParaRPr lang="de-AT"/>
          </a:p>
        </p:txBody>
      </p:sp>
    </p:spTree>
    <p:extLst>
      <p:ext uri="{BB962C8B-B14F-4D97-AF65-F5344CB8AC3E}">
        <p14:creationId xmlns:p14="http://schemas.microsoft.com/office/powerpoint/2010/main" val="1664752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FC3F126-59AF-483A-A47A-80546C2C1C40}"/>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42C400F3-CB76-4E37-97A5-E8C4232D4C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B68148F7-3891-4A1D-9916-E7376E2E25CC}"/>
              </a:ext>
            </a:extLst>
          </p:cNvPr>
          <p:cNvSpPr>
            <a:spLocks noGrp="1"/>
          </p:cNvSpPr>
          <p:nvPr>
            <p:ph type="dt" sz="half" idx="10"/>
          </p:nvPr>
        </p:nvSpPr>
        <p:spPr/>
        <p:txBody>
          <a:bodyPr/>
          <a:lstStyle/>
          <a:p>
            <a:fld id="{E6E2BFB1-B5BD-4955-9F72-CE1083E6B9B0}" type="datetimeFigureOut">
              <a:rPr lang="de-AT" smtClean="0"/>
              <a:t>18.06.2020</a:t>
            </a:fld>
            <a:endParaRPr lang="de-AT"/>
          </a:p>
        </p:txBody>
      </p:sp>
      <p:sp>
        <p:nvSpPr>
          <p:cNvPr id="5" name="Fußzeilenplatzhalter 4">
            <a:extLst>
              <a:ext uri="{FF2B5EF4-FFF2-40B4-BE49-F238E27FC236}">
                <a16:creationId xmlns:a16="http://schemas.microsoft.com/office/drawing/2014/main" id="{2F3BABE0-3386-47CE-B03C-ABD2EF9E315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B16ED6F-51AD-4E52-8DCC-F11F37EF6B6A}"/>
              </a:ext>
            </a:extLst>
          </p:cNvPr>
          <p:cNvSpPr>
            <a:spLocks noGrp="1"/>
          </p:cNvSpPr>
          <p:nvPr>
            <p:ph type="sldNum" sz="quarter" idx="12"/>
          </p:nvPr>
        </p:nvSpPr>
        <p:spPr/>
        <p:txBody>
          <a:bodyPr/>
          <a:lstStyle/>
          <a:p>
            <a:fld id="{43FA144D-6480-4E79-AA09-796EB1F9A6AF}" type="slidenum">
              <a:rPr lang="de-AT" smtClean="0"/>
              <a:t>‹Nr.›</a:t>
            </a:fld>
            <a:endParaRPr lang="de-AT"/>
          </a:p>
        </p:txBody>
      </p:sp>
    </p:spTree>
    <p:extLst>
      <p:ext uri="{BB962C8B-B14F-4D97-AF65-F5344CB8AC3E}">
        <p14:creationId xmlns:p14="http://schemas.microsoft.com/office/powerpoint/2010/main" val="3128807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4432DD-CA3D-4FA1-969E-CD0872FE67DB}"/>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D1F1B7D4-6935-466F-AC49-C80853D3ACE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2B59F53C-9D68-4438-B018-F7D36AB083B4}"/>
              </a:ext>
            </a:extLst>
          </p:cNvPr>
          <p:cNvSpPr>
            <a:spLocks noGrp="1"/>
          </p:cNvSpPr>
          <p:nvPr>
            <p:ph type="dt" sz="half" idx="10"/>
          </p:nvPr>
        </p:nvSpPr>
        <p:spPr/>
        <p:txBody>
          <a:bodyPr/>
          <a:lstStyle/>
          <a:p>
            <a:fld id="{E6E2BFB1-B5BD-4955-9F72-CE1083E6B9B0}" type="datetimeFigureOut">
              <a:rPr lang="de-AT" smtClean="0"/>
              <a:t>18.06.2020</a:t>
            </a:fld>
            <a:endParaRPr lang="de-AT"/>
          </a:p>
        </p:txBody>
      </p:sp>
      <p:sp>
        <p:nvSpPr>
          <p:cNvPr id="5" name="Fußzeilenplatzhalter 4">
            <a:extLst>
              <a:ext uri="{FF2B5EF4-FFF2-40B4-BE49-F238E27FC236}">
                <a16:creationId xmlns:a16="http://schemas.microsoft.com/office/drawing/2014/main" id="{E98EA52C-FC45-45ED-A48A-4A6ACDFBC54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7CBB388-6E0A-4F67-B215-88A3E5080161}"/>
              </a:ext>
            </a:extLst>
          </p:cNvPr>
          <p:cNvSpPr>
            <a:spLocks noGrp="1"/>
          </p:cNvSpPr>
          <p:nvPr>
            <p:ph type="sldNum" sz="quarter" idx="12"/>
          </p:nvPr>
        </p:nvSpPr>
        <p:spPr/>
        <p:txBody>
          <a:bodyPr/>
          <a:lstStyle/>
          <a:p>
            <a:fld id="{43FA144D-6480-4E79-AA09-796EB1F9A6AF}" type="slidenum">
              <a:rPr lang="de-AT" smtClean="0"/>
              <a:t>‹Nr.›</a:t>
            </a:fld>
            <a:endParaRPr lang="de-AT"/>
          </a:p>
        </p:txBody>
      </p:sp>
    </p:spTree>
    <p:extLst>
      <p:ext uri="{BB962C8B-B14F-4D97-AF65-F5344CB8AC3E}">
        <p14:creationId xmlns:p14="http://schemas.microsoft.com/office/powerpoint/2010/main" val="2719935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2191C7-E838-4C4F-AD69-EB518EC341F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635DA4F0-8DD7-4FA1-808A-BB0F1FD206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806317C-0BAA-43DA-B64D-314E341D3EDF}"/>
              </a:ext>
            </a:extLst>
          </p:cNvPr>
          <p:cNvSpPr>
            <a:spLocks noGrp="1"/>
          </p:cNvSpPr>
          <p:nvPr>
            <p:ph type="dt" sz="half" idx="10"/>
          </p:nvPr>
        </p:nvSpPr>
        <p:spPr/>
        <p:txBody>
          <a:bodyPr/>
          <a:lstStyle/>
          <a:p>
            <a:fld id="{E6E2BFB1-B5BD-4955-9F72-CE1083E6B9B0}" type="datetimeFigureOut">
              <a:rPr lang="de-AT" smtClean="0"/>
              <a:t>18.06.2020</a:t>
            </a:fld>
            <a:endParaRPr lang="de-AT"/>
          </a:p>
        </p:txBody>
      </p:sp>
      <p:sp>
        <p:nvSpPr>
          <p:cNvPr id="5" name="Fußzeilenplatzhalter 4">
            <a:extLst>
              <a:ext uri="{FF2B5EF4-FFF2-40B4-BE49-F238E27FC236}">
                <a16:creationId xmlns:a16="http://schemas.microsoft.com/office/drawing/2014/main" id="{FDBC75BB-1E3E-49B2-80E8-FBC5A98D0B7B}"/>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1570BAFB-2B27-4F3A-AFC7-4C8B5DC9BCCE}"/>
              </a:ext>
            </a:extLst>
          </p:cNvPr>
          <p:cNvSpPr>
            <a:spLocks noGrp="1"/>
          </p:cNvSpPr>
          <p:nvPr>
            <p:ph type="sldNum" sz="quarter" idx="12"/>
          </p:nvPr>
        </p:nvSpPr>
        <p:spPr/>
        <p:txBody>
          <a:bodyPr/>
          <a:lstStyle/>
          <a:p>
            <a:fld id="{43FA144D-6480-4E79-AA09-796EB1F9A6AF}" type="slidenum">
              <a:rPr lang="de-AT" smtClean="0"/>
              <a:t>‹Nr.›</a:t>
            </a:fld>
            <a:endParaRPr lang="de-AT"/>
          </a:p>
        </p:txBody>
      </p:sp>
    </p:spTree>
    <p:extLst>
      <p:ext uri="{BB962C8B-B14F-4D97-AF65-F5344CB8AC3E}">
        <p14:creationId xmlns:p14="http://schemas.microsoft.com/office/powerpoint/2010/main" val="2296719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0F40CA-2E47-4E61-A2EC-63ED2A59DD62}"/>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2695D4A7-3BC8-4114-9DBE-26185664358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C09E823A-6BE5-4460-A81C-E63ED1482BA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6B46AE2E-985D-4564-8D1D-17E2C52D2360}"/>
              </a:ext>
            </a:extLst>
          </p:cNvPr>
          <p:cNvSpPr>
            <a:spLocks noGrp="1"/>
          </p:cNvSpPr>
          <p:nvPr>
            <p:ph type="dt" sz="half" idx="10"/>
          </p:nvPr>
        </p:nvSpPr>
        <p:spPr/>
        <p:txBody>
          <a:bodyPr/>
          <a:lstStyle/>
          <a:p>
            <a:fld id="{E6E2BFB1-B5BD-4955-9F72-CE1083E6B9B0}" type="datetimeFigureOut">
              <a:rPr lang="de-AT" smtClean="0"/>
              <a:t>18.06.2020</a:t>
            </a:fld>
            <a:endParaRPr lang="de-AT"/>
          </a:p>
        </p:txBody>
      </p:sp>
      <p:sp>
        <p:nvSpPr>
          <p:cNvPr id="6" name="Fußzeilenplatzhalter 5">
            <a:extLst>
              <a:ext uri="{FF2B5EF4-FFF2-40B4-BE49-F238E27FC236}">
                <a16:creationId xmlns:a16="http://schemas.microsoft.com/office/drawing/2014/main" id="{24067AA3-6CC0-421B-A06F-389473DD9BB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7F4172D-2785-42D8-AE9E-D5C151798173}"/>
              </a:ext>
            </a:extLst>
          </p:cNvPr>
          <p:cNvSpPr>
            <a:spLocks noGrp="1"/>
          </p:cNvSpPr>
          <p:nvPr>
            <p:ph type="sldNum" sz="quarter" idx="12"/>
          </p:nvPr>
        </p:nvSpPr>
        <p:spPr/>
        <p:txBody>
          <a:bodyPr/>
          <a:lstStyle/>
          <a:p>
            <a:fld id="{43FA144D-6480-4E79-AA09-796EB1F9A6AF}" type="slidenum">
              <a:rPr lang="de-AT" smtClean="0"/>
              <a:t>‹Nr.›</a:t>
            </a:fld>
            <a:endParaRPr lang="de-AT"/>
          </a:p>
        </p:txBody>
      </p:sp>
    </p:spTree>
    <p:extLst>
      <p:ext uri="{BB962C8B-B14F-4D97-AF65-F5344CB8AC3E}">
        <p14:creationId xmlns:p14="http://schemas.microsoft.com/office/powerpoint/2010/main" val="1514953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859688-BE83-463A-8F29-39D9D7F26B09}"/>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77B740D6-C1E5-4356-887C-F886EA839F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842054E-F61E-43EA-9E63-FC4BEA591E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A6EE6C4D-F4F1-4318-B622-970D3C2310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36EA5CB-5E17-4D44-AD50-7E86D1641A5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1236B20C-3115-4C7F-8321-BFC458CCA6D9}"/>
              </a:ext>
            </a:extLst>
          </p:cNvPr>
          <p:cNvSpPr>
            <a:spLocks noGrp="1"/>
          </p:cNvSpPr>
          <p:nvPr>
            <p:ph type="dt" sz="half" idx="10"/>
          </p:nvPr>
        </p:nvSpPr>
        <p:spPr/>
        <p:txBody>
          <a:bodyPr/>
          <a:lstStyle/>
          <a:p>
            <a:fld id="{E6E2BFB1-B5BD-4955-9F72-CE1083E6B9B0}" type="datetimeFigureOut">
              <a:rPr lang="de-AT" smtClean="0"/>
              <a:t>18.06.2020</a:t>
            </a:fld>
            <a:endParaRPr lang="de-AT"/>
          </a:p>
        </p:txBody>
      </p:sp>
      <p:sp>
        <p:nvSpPr>
          <p:cNvPr id="8" name="Fußzeilenplatzhalter 7">
            <a:extLst>
              <a:ext uri="{FF2B5EF4-FFF2-40B4-BE49-F238E27FC236}">
                <a16:creationId xmlns:a16="http://schemas.microsoft.com/office/drawing/2014/main" id="{D2A01B92-30B7-4871-A06D-F7479C025819}"/>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25833A39-6A92-4004-9DA5-9BD69951EEA9}"/>
              </a:ext>
            </a:extLst>
          </p:cNvPr>
          <p:cNvSpPr>
            <a:spLocks noGrp="1"/>
          </p:cNvSpPr>
          <p:nvPr>
            <p:ph type="sldNum" sz="quarter" idx="12"/>
          </p:nvPr>
        </p:nvSpPr>
        <p:spPr/>
        <p:txBody>
          <a:bodyPr/>
          <a:lstStyle/>
          <a:p>
            <a:fld id="{43FA144D-6480-4E79-AA09-796EB1F9A6AF}" type="slidenum">
              <a:rPr lang="de-AT" smtClean="0"/>
              <a:t>‹Nr.›</a:t>
            </a:fld>
            <a:endParaRPr lang="de-AT"/>
          </a:p>
        </p:txBody>
      </p:sp>
    </p:spTree>
    <p:extLst>
      <p:ext uri="{BB962C8B-B14F-4D97-AF65-F5344CB8AC3E}">
        <p14:creationId xmlns:p14="http://schemas.microsoft.com/office/powerpoint/2010/main" val="355937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56C562-6C54-4B87-8548-E2633E470EA7}"/>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F5B4E0E7-0CC9-4D0F-8520-7E6E4C0A425B}"/>
              </a:ext>
            </a:extLst>
          </p:cNvPr>
          <p:cNvSpPr>
            <a:spLocks noGrp="1"/>
          </p:cNvSpPr>
          <p:nvPr>
            <p:ph type="dt" sz="half" idx="10"/>
          </p:nvPr>
        </p:nvSpPr>
        <p:spPr/>
        <p:txBody>
          <a:bodyPr/>
          <a:lstStyle/>
          <a:p>
            <a:fld id="{E6E2BFB1-B5BD-4955-9F72-CE1083E6B9B0}" type="datetimeFigureOut">
              <a:rPr lang="de-AT" smtClean="0"/>
              <a:t>18.06.2020</a:t>
            </a:fld>
            <a:endParaRPr lang="de-AT"/>
          </a:p>
        </p:txBody>
      </p:sp>
      <p:sp>
        <p:nvSpPr>
          <p:cNvPr id="4" name="Fußzeilenplatzhalter 3">
            <a:extLst>
              <a:ext uri="{FF2B5EF4-FFF2-40B4-BE49-F238E27FC236}">
                <a16:creationId xmlns:a16="http://schemas.microsoft.com/office/drawing/2014/main" id="{4F302119-1F18-4024-BFAB-416512853704}"/>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9BB47EB-A219-4F1F-8C47-8D8BBD3A9B0D}"/>
              </a:ext>
            </a:extLst>
          </p:cNvPr>
          <p:cNvSpPr>
            <a:spLocks noGrp="1"/>
          </p:cNvSpPr>
          <p:nvPr>
            <p:ph type="sldNum" sz="quarter" idx="12"/>
          </p:nvPr>
        </p:nvSpPr>
        <p:spPr/>
        <p:txBody>
          <a:bodyPr/>
          <a:lstStyle/>
          <a:p>
            <a:fld id="{43FA144D-6480-4E79-AA09-796EB1F9A6AF}" type="slidenum">
              <a:rPr lang="de-AT" smtClean="0"/>
              <a:t>‹Nr.›</a:t>
            </a:fld>
            <a:endParaRPr lang="de-AT"/>
          </a:p>
        </p:txBody>
      </p:sp>
    </p:spTree>
    <p:extLst>
      <p:ext uri="{BB962C8B-B14F-4D97-AF65-F5344CB8AC3E}">
        <p14:creationId xmlns:p14="http://schemas.microsoft.com/office/powerpoint/2010/main" val="3968723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B4200E9-22AF-4E3D-B9AF-2525B431516C}"/>
              </a:ext>
            </a:extLst>
          </p:cNvPr>
          <p:cNvSpPr>
            <a:spLocks noGrp="1"/>
          </p:cNvSpPr>
          <p:nvPr>
            <p:ph type="dt" sz="half" idx="10"/>
          </p:nvPr>
        </p:nvSpPr>
        <p:spPr/>
        <p:txBody>
          <a:bodyPr/>
          <a:lstStyle/>
          <a:p>
            <a:fld id="{E6E2BFB1-B5BD-4955-9F72-CE1083E6B9B0}" type="datetimeFigureOut">
              <a:rPr lang="de-AT" smtClean="0"/>
              <a:t>18.06.2020</a:t>
            </a:fld>
            <a:endParaRPr lang="de-AT"/>
          </a:p>
        </p:txBody>
      </p:sp>
      <p:sp>
        <p:nvSpPr>
          <p:cNvPr id="3" name="Fußzeilenplatzhalter 2">
            <a:extLst>
              <a:ext uri="{FF2B5EF4-FFF2-40B4-BE49-F238E27FC236}">
                <a16:creationId xmlns:a16="http://schemas.microsoft.com/office/drawing/2014/main" id="{3262C082-2C75-455F-86F9-38C91F8A909E}"/>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B74C3BBE-F6EC-467B-B228-5C66E6D28FB9}"/>
              </a:ext>
            </a:extLst>
          </p:cNvPr>
          <p:cNvSpPr>
            <a:spLocks noGrp="1"/>
          </p:cNvSpPr>
          <p:nvPr>
            <p:ph type="sldNum" sz="quarter" idx="12"/>
          </p:nvPr>
        </p:nvSpPr>
        <p:spPr/>
        <p:txBody>
          <a:bodyPr/>
          <a:lstStyle/>
          <a:p>
            <a:fld id="{43FA144D-6480-4E79-AA09-796EB1F9A6AF}" type="slidenum">
              <a:rPr lang="de-AT" smtClean="0"/>
              <a:t>‹Nr.›</a:t>
            </a:fld>
            <a:endParaRPr lang="de-AT"/>
          </a:p>
        </p:txBody>
      </p:sp>
    </p:spTree>
    <p:extLst>
      <p:ext uri="{BB962C8B-B14F-4D97-AF65-F5344CB8AC3E}">
        <p14:creationId xmlns:p14="http://schemas.microsoft.com/office/powerpoint/2010/main" val="323592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07A5C5-B584-4290-909D-DCF807E7BF1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3DA116FF-0F41-4286-8CEE-1E1916DBFC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25419075-4F16-4117-95A5-90F9C727F6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E8F6412-7B07-4CC0-A0CC-75559FA75B98}"/>
              </a:ext>
            </a:extLst>
          </p:cNvPr>
          <p:cNvSpPr>
            <a:spLocks noGrp="1"/>
          </p:cNvSpPr>
          <p:nvPr>
            <p:ph type="dt" sz="half" idx="10"/>
          </p:nvPr>
        </p:nvSpPr>
        <p:spPr/>
        <p:txBody>
          <a:bodyPr/>
          <a:lstStyle/>
          <a:p>
            <a:fld id="{E6E2BFB1-B5BD-4955-9F72-CE1083E6B9B0}" type="datetimeFigureOut">
              <a:rPr lang="de-AT" smtClean="0"/>
              <a:t>18.06.2020</a:t>
            </a:fld>
            <a:endParaRPr lang="de-AT"/>
          </a:p>
        </p:txBody>
      </p:sp>
      <p:sp>
        <p:nvSpPr>
          <p:cNvPr id="6" name="Fußzeilenplatzhalter 5">
            <a:extLst>
              <a:ext uri="{FF2B5EF4-FFF2-40B4-BE49-F238E27FC236}">
                <a16:creationId xmlns:a16="http://schemas.microsoft.com/office/drawing/2014/main" id="{7C4C7385-569B-421E-9CA6-F882CC79964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847F2749-6A21-4B47-AA44-71E5C3994556}"/>
              </a:ext>
            </a:extLst>
          </p:cNvPr>
          <p:cNvSpPr>
            <a:spLocks noGrp="1"/>
          </p:cNvSpPr>
          <p:nvPr>
            <p:ph type="sldNum" sz="quarter" idx="12"/>
          </p:nvPr>
        </p:nvSpPr>
        <p:spPr/>
        <p:txBody>
          <a:bodyPr/>
          <a:lstStyle/>
          <a:p>
            <a:fld id="{43FA144D-6480-4E79-AA09-796EB1F9A6AF}" type="slidenum">
              <a:rPr lang="de-AT" smtClean="0"/>
              <a:t>‹Nr.›</a:t>
            </a:fld>
            <a:endParaRPr lang="de-AT"/>
          </a:p>
        </p:txBody>
      </p:sp>
    </p:spTree>
    <p:extLst>
      <p:ext uri="{BB962C8B-B14F-4D97-AF65-F5344CB8AC3E}">
        <p14:creationId xmlns:p14="http://schemas.microsoft.com/office/powerpoint/2010/main" val="2593500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FA0AC7-19EE-40E9-90EE-5A0B1D349C2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66367883-7112-4D05-A00A-0BE39B4CA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BF3AF690-DD6C-4AAF-A1AA-DB91FB26D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140A065-EFFB-4528-B404-C8AA273AF521}"/>
              </a:ext>
            </a:extLst>
          </p:cNvPr>
          <p:cNvSpPr>
            <a:spLocks noGrp="1"/>
          </p:cNvSpPr>
          <p:nvPr>
            <p:ph type="dt" sz="half" idx="10"/>
          </p:nvPr>
        </p:nvSpPr>
        <p:spPr/>
        <p:txBody>
          <a:bodyPr/>
          <a:lstStyle/>
          <a:p>
            <a:fld id="{E6E2BFB1-B5BD-4955-9F72-CE1083E6B9B0}" type="datetimeFigureOut">
              <a:rPr lang="de-AT" smtClean="0"/>
              <a:t>18.06.2020</a:t>
            </a:fld>
            <a:endParaRPr lang="de-AT"/>
          </a:p>
        </p:txBody>
      </p:sp>
      <p:sp>
        <p:nvSpPr>
          <p:cNvPr id="6" name="Fußzeilenplatzhalter 5">
            <a:extLst>
              <a:ext uri="{FF2B5EF4-FFF2-40B4-BE49-F238E27FC236}">
                <a16:creationId xmlns:a16="http://schemas.microsoft.com/office/drawing/2014/main" id="{BE2C8835-95E5-4351-941D-E8D08A811DB8}"/>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84084AD3-2C9D-4988-B7AF-84F28E6EEA5E}"/>
              </a:ext>
            </a:extLst>
          </p:cNvPr>
          <p:cNvSpPr>
            <a:spLocks noGrp="1"/>
          </p:cNvSpPr>
          <p:nvPr>
            <p:ph type="sldNum" sz="quarter" idx="12"/>
          </p:nvPr>
        </p:nvSpPr>
        <p:spPr/>
        <p:txBody>
          <a:bodyPr/>
          <a:lstStyle/>
          <a:p>
            <a:fld id="{43FA144D-6480-4E79-AA09-796EB1F9A6AF}" type="slidenum">
              <a:rPr lang="de-AT" smtClean="0"/>
              <a:t>‹Nr.›</a:t>
            </a:fld>
            <a:endParaRPr lang="de-AT"/>
          </a:p>
        </p:txBody>
      </p:sp>
    </p:spTree>
    <p:extLst>
      <p:ext uri="{BB962C8B-B14F-4D97-AF65-F5344CB8AC3E}">
        <p14:creationId xmlns:p14="http://schemas.microsoft.com/office/powerpoint/2010/main" val="2593678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480DA3C-8DAB-4A6D-9327-AC53770501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74D348E3-564E-4830-8DB5-4B79C31F62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F3394F20-CA6F-462D-B40B-6F9E2E85F1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2BFB1-B5BD-4955-9F72-CE1083E6B9B0}" type="datetimeFigureOut">
              <a:rPr lang="de-AT" smtClean="0"/>
              <a:t>18.06.2020</a:t>
            </a:fld>
            <a:endParaRPr lang="de-AT"/>
          </a:p>
        </p:txBody>
      </p:sp>
      <p:sp>
        <p:nvSpPr>
          <p:cNvPr id="5" name="Fußzeilenplatzhalter 4">
            <a:extLst>
              <a:ext uri="{FF2B5EF4-FFF2-40B4-BE49-F238E27FC236}">
                <a16:creationId xmlns:a16="http://schemas.microsoft.com/office/drawing/2014/main" id="{0EE4B7C3-8319-47E8-80EB-57EB47BA60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70833988-97CD-4A1A-B14D-31EF84B6B7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A144D-6480-4E79-AA09-796EB1F9A6AF}" type="slidenum">
              <a:rPr lang="de-AT" smtClean="0"/>
              <a:t>‹Nr.›</a:t>
            </a:fld>
            <a:endParaRPr lang="de-AT"/>
          </a:p>
        </p:txBody>
      </p:sp>
    </p:spTree>
    <p:extLst>
      <p:ext uri="{BB962C8B-B14F-4D97-AF65-F5344CB8AC3E}">
        <p14:creationId xmlns:p14="http://schemas.microsoft.com/office/powerpoint/2010/main" val="67978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C32C4C-A72D-41EE-BBEF-7892847C53EF}"/>
              </a:ext>
            </a:extLst>
          </p:cNvPr>
          <p:cNvSpPr>
            <a:spLocks noGrp="1"/>
          </p:cNvSpPr>
          <p:nvPr>
            <p:ph type="ctrTitle"/>
          </p:nvPr>
        </p:nvSpPr>
        <p:spPr>
          <a:xfrm>
            <a:off x="1524000" y="795792"/>
            <a:ext cx="9144000" cy="2387600"/>
          </a:xfrm>
        </p:spPr>
        <p:txBody>
          <a:bodyPr/>
          <a:lstStyle/>
          <a:p>
            <a:r>
              <a:rPr lang="de-AT" b="1" dirty="0">
                <a:latin typeface="Times New Roman" panose="02020603050405020304" pitchFamily="18" charset="0"/>
                <a:cs typeface="Times New Roman" panose="02020603050405020304" pitchFamily="18" charset="0"/>
              </a:rPr>
              <a:t>GRUPPE 2</a:t>
            </a:r>
          </a:p>
        </p:txBody>
      </p:sp>
      <p:sp>
        <p:nvSpPr>
          <p:cNvPr id="3" name="Untertitel 2">
            <a:extLst>
              <a:ext uri="{FF2B5EF4-FFF2-40B4-BE49-F238E27FC236}">
                <a16:creationId xmlns:a16="http://schemas.microsoft.com/office/drawing/2014/main" id="{980D59F3-963F-407C-BC85-869D1244946A}"/>
              </a:ext>
            </a:extLst>
          </p:cNvPr>
          <p:cNvSpPr>
            <a:spLocks noGrp="1"/>
          </p:cNvSpPr>
          <p:nvPr>
            <p:ph type="subTitle" idx="1"/>
          </p:nvPr>
        </p:nvSpPr>
        <p:spPr/>
        <p:txBody>
          <a:bodyPr/>
          <a:lstStyle/>
          <a:p>
            <a:r>
              <a:rPr lang="de-AT" dirty="0">
                <a:latin typeface="Arial" panose="020B0604020202020204" pitchFamily="34" charset="0"/>
                <a:cs typeface="Arial" panose="020B0604020202020204" pitchFamily="34" charset="0"/>
              </a:rPr>
              <a:t>BUSINESS PROGRAMMING II PROJEKT</a:t>
            </a:r>
          </a:p>
          <a:p>
            <a:endParaRPr lang="de-AT" dirty="0">
              <a:latin typeface="Arial" panose="020B0604020202020204" pitchFamily="34" charset="0"/>
              <a:cs typeface="Arial" panose="020B0604020202020204" pitchFamily="34" charset="0"/>
            </a:endParaRPr>
          </a:p>
          <a:p>
            <a:r>
              <a:rPr lang="de-AT" sz="1800" b="1" cap="small" dirty="0">
                <a:solidFill>
                  <a:schemeClr val="bg1">
                    <a:lumMod val="50000"/>
                  </a:schemeClr>
                </a:solidFill>
                <a:latin typeface="Arial" panose="020B0604020202020204" pitchFamily="34" charset="0"/>
                <a:cs typeface="Arial" panose="020B0604020202020204" pitchFamily="34" charset="0"/>
              </a:rPr>
              <a:t>Andreas Burgstaller</a:t>
            </a:r>
          </a:p>
          <a:p>
            <a:r>
              <a:rPr lang="de-AT" sz="1800" b="1" cap="small" dirty="0">
                <a:solidFill>
                  <a:schemeClr val="bg1">
                    <a:lumMod val="50000"/>
                  </a:schemeClr>
                </a:solidFill>
                <a:latin typeface="Arial" panose="020B0604020202020204" pitchFamily="34" charset="0"/>
                <a:cs typeface="Arial" panose="020B0604020202020204" pitchFamily="34" charset="0"/>
              </a:rPr>
              <a:t>Markus Cservenka</a:t>
            </a:r>
          </a:p>
        </p:txBody>
      </p:sp>
    </p:spTree>
    <p:extLst>
      <p:ext uri="{BB962C8B-B14F-4D97-AF65-F5344CB8AC3E}">
        <p14:creationId xmlns:p14="http://schemas.microsoft.com/office/powerpoint/2010/main" val="1694796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29B44A-22E2-4486-A00D-168C9EFF7A04}"/>
              </a:ext>
            </a:extLst>
          </p:cNvPr>
          <p:cNvSpPr>
            <a:spLocks noGrp="1"/>
          </p:cNvSpPr>
          <p:nvPr>
            <p:ph type="title"/>
          </p:nvPr>
        </p:nvSpPr>
        <p:spPr/>
        <p:txBody>
          <a:bodyPr>
            <a:normAutofit/>
          </a:bodyPr>
          <a:lstStyle/>
          <a:p>
            <a:r>
              <a:rPr lang="de-DE" sz="3200" b="1" dirty="0" err="1">
                <a:latin typeface="Times New Roman" panose="02020603050405020304" pitchFamily="18" charset="0"/>
                <a:cs typeface="Times New Roman" panose="02020603050405020304" pitchFamily="18" charset="0"/>
              </a:rPr>
              <a:t>My</a:t>
            </a:r>
            <a:r>
              <a:rPr lang="de-DE" sz="3200" b="1" dirty="0">
                <a:latin typeface="Times New Roman" panose="02020603050405020304" pitchFamily="18" charset="0"/>
                <a:cs typeface="Times New Roman" panose="02020603050405020304" pitchFamily="18" charset="0"/>
              </a:rPr>
              <a:t> Study Life</a:t>
            </a:r>
            <a:endParaRPr lang="de-AT" sz="3200" b="1" dirty="0">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id="{4373EC5C-D848-4C2A-A926-E4F402CDBE7D}"/>
              </a:ext>
            </a:extLst>
          </p:cNvPr>
          <p:cNvSpPr>
            <a:spLocks noGrp="1"/>
          </p:cNvSpPr>
          <p:nvPr>
            <p:ph idx="1"/>
          </p:nvPr>
        </p:nvSpPr>
        <p:spPr/>
        <p:txBody>
          <a:bodyPr>
            <a:normAutofit/>
          </a:bodyPr>
          <a:lstStyle/>
          <a:p>
            <a:pPr marL="0" indent="0">
              <a:lnSpc>
                <a:spcPct val="150000"/>
              </a:lnSpc>
              <a:buNone/>
            </a:pPr>
            <a:r>
              <a:rPr lang="de-AT" sz="1600" dirty="0">
                <a:latin typeface="Arial" panose="020B0604020202020204" pitchFamily="34" charset="0"/>
                <a:cs typeface="Arial" panose="020B0604020202020204" pitchFamily="34" charset="0"/>
              </a:rPr>
              <a:t>Das Programm verwaltet Informationen über Studenten sowie deren besuchte Kurse und erhaltene Noten. Anschließend können der Notendurchschnitt, der Studienfortschritt oder auch die bisher erreichten ECTS ausgegeben und in einem Spreadsheet abgespeichert werden.</a:t>
            </a:r>
          </a:p>
          <a:p>
            <a:pPr marL="0" indent="0">
              <a:lnSpc>
                <a:spcPct val="150000"/>
              </a:lnSpc>
              <a:buNone/>
            </a:pPr>
            <a:endParaRPr lang="de-AT" sz="1600" dirty="0">
              <a:latin typeface="Arial" panose="020B0604020202020204" pitchFamily="34" charset="0"/>
              <a:cs typeface="Arial" panose="020B0604020202020204" pitchFamily="34" charset="0"/>
            </a:endParaRPr>
          </a:p>
          <a:p>
            <a:pPr>
              <a:lnSpc>
                <a:spcPct val="150000"/>
              </a:lnSpc>
            </a:pPr>
            <a:r>
              <a:rPr lang="de-AT" sz="1600" dirty="0">
                <a:latin typeface="Arial" panose="020B0604020202020204" pitchFamily="34" charset="0"/>
                <a:cs typeface="Arial" panose="020B0604020202020204" pitchFamily="34" charset="0"/>
              </a:rPr>
              <a:t>JavaFX</a:t>
            </a:r>
          </a:p>
          <a:p>
            <a:pPr>
              <a:lnSpc>
                <a:spcPct val="150000"/>
              </a:lnSpc>
            </a:pPr>
            <a:r>
              <a:rPr lang="de-AT" sz="1600" dirty="0">
                <a:latin typeface="Arial" panose="020B0604020202020204" pitchFamily="34" charset="0"/>
                <a:cs typeface="Arial" panose="020B0604020202020204" pitchFamily="34" charset="0"/>
              </a:rPr>
              <a:t>JDBC (</a:t>
            </a:r>
            <a:r>
              <a:rPr lang="de-AT" sz="1600" dirty="0" err="1">
                <a:latin typeface="Arial" panose="020B0604020202020204" pitchFamily="34" charset="0"/>
                <a:cs typeface="Arial" panose="020B0604020202020204" pitchFamily="34" charset="0"/>
              </a:rPr>
              <a:t>mysql</a:t>
            </a:r>
            <a:r>
              <a:rPr lang="de-AT" sz="1600" dirty="0">
                <a:latin typeface="Arial" panose="020B0604020202020204" pitchFamily="34" charset="0"/>
                <a:cs typeface="Arial" panose="020B0604020202020204" pitchFamily="34" charset="0"/>
              </a:rPr>
              <a:t> Java Connector)</a:t>
            </a:r>
          </a:p>
          <a:p>
            <a:pPr>
              <a:lnSpc>
                <a:spcPct val="150000"/>
              </a:lnSpc>
            </a:pPr>
            <a:r>
              <a:rPr lang="de-AT" sz="1600" dirty="0">
                <a:latin typeface="Arial" panose="020B0604020202020204" pitchFamily="34" charset="0"/>
                <a:cs typeface="Arial" panose="020B0604020202020204" pitchFamily="34" charset="0"/>
              </a:rPr>
              <a:t>Open Office (Libre Office)</a:t>
            </a:r>
          </a:p>
          <a:p>
            <a:pPr>
              <a:lnSpc>
                <a:spcPct val="150000"/>
              </a:lnSpc>
            </a:pPr>
            <a:endParaRPr lang="de-AT" sz="1600" dirty="0">
              <a:latin typeface="Arial" panose="020B0604020202020204" pitchFamily="34" charset="0"/>
              <a:cs typeface="Arial" panose="020B0604020202020204" pitchFamily="34" charset="0"/>
            </a:endParaRPr>
          </a:p>
        </p:txBody>
      </p:sp>
      <p:cxnSp>
        <p:nvCxnSpPr>
          <p:cNvPr id="5" name="Gerader Verbinder 4">
            <a:extLst>
              <a:ext uri="{FF2B5EF4-FFF2-40B4-BE49-F238E27FC236}">
                <a16:creationId xmlns:a16="http://schemas.microsoft.com/office/drawing/2014/main" id="{30D26ECC-49BC-481D-8C3B-DC04BF18FF10}"/>
              </a:ext>
            </a:extLst>
          </p:cNvPr>
          <p:cNvCxnSpPr>
            <a:cxnSpLocks/>
          </p:cNvCxnSpPr>
          <p:nvPr/>
        </p:nvCxnSpPr>
        <p:spPr>
          <a:xfrm>
            <a:off x="838200" y="1466446"/>
            <a:ext cx="10515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406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29B44A-22E2-4486-A00D-168C9EFF7A04}"/>
              </a:ext>
            </a:extLst>
          </p:cNvPr>
          <p:cNvSpPr>
            <a:spLocks noGrp="1"/>
          </p:cNvSpPr>
          <p:nvPr>
            <p:ph type="title"/>
          </p:nvPr>
        </p:nvSpPr>
        <p:spPr/>
        <p:txBody>
          <a:bodyPr>
            <a:normAutofit/>
          </a:bodyPr>
          <a:lstStyle/>
          <a:p>
            <a:r>
              <a:rPr lang="de-DE" sz="3200" b="1" dirty="0">
                <a:latin typeface="Times New Roman" panose="02020603050405020304" pitchFamily="18" charset="0"/>
                <a:cs typeface="Times New Roman" panose="02020603050405020304" pitchFamily="18" charset="0"/>
              </a:rPr>
              <a:t>Kickende Kader</a:t>
            </a:r>
            <a:endParaRPr lang="de-AT" sz="3200" b="1" dirty="0">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id="{4373EC5C-D848-4C2A-A926-E4F402CDBE7D}"/>
              </a:ext>
            </a:extLst>
          </p:cNvPr>
          <p:cNvSpPr>
            <a:spLocks noGrp="1"/>
          </p:cNvSpPr>
          <p:nvPr>
            <p:ph idx="1"/>
          </p:nvPr>
        </p:nvSpPr>
        <p:spPr/>
        <p:txBody>
          <a:bodyPr>
            <a:normAutofit/>
          </a:bodyPr>
          <a:lstStyle/>
          <a:p>
            <a:pPr marL="0" indent="0">
              <a:lnSpc>
                <a:spcPct val="150000"/>
              </a:lnSpc>
              <a:buNone/>
            </a:pPr>
            <a:r>
              <a:rPr lang="de-AT" sz="1600" dirty="0">
                <a:latin typeface="Arial" panose="020B0604020202020204" pitchFamily="34" charset="0"/>
                <a:cs typeface="Arial" panose="020B0604020202020204" pitchFamily="34" charset="0"/>
              </a:rPr>
              <a:t>Das Programm gibt den aktuellen Kader einer beliebigen Mannschaft aus der österreichischen Bundesliga in übersichtlicher Form aus. Dabei werden Informationen, wie Name, Trikotnummer oder aktueller Marktwert angegeben. Wahlweise können die Daten auch in einem Spreadsheet abgespeichert werden.</a:t>
            </a:r>
          </a:p>
          <a:p>
            <a:pPr marL="0" indent="0">
              <a:lnSpc>
                <a:spcPct val="150000"/>
              </a:lnSpc>
              <a:buNone/>
            </a:pPr>
            <a:endParaRPr lang="de-AT" sz="1600" dirty="0">
              <a:latin typeface="Arial" panose="020B0604020202020204" pitchFamily="34" charset="0"/>
              <a:cs typeface="Arial" panose="020B0604020202020204" pitchFamily="34" charset="0"/>
            </a:endParaRPr>
          </a:p>
          <a:p>
            <a:pPr>
              <a:lnSpc>
                <a:spcPct val="150000"/>
              </a:lnSpc>
            </a:pPr>
            <a:r>
              <a:rPr lang="de-AT" sz="1600" dirty="0">
                <a:latin typeface="Arial" panose="020B0604020202020204" pitchFamily="34" charset="0"/>
                <a:cs typeface="Arial" panose="020B0604020202020204" pitchFamily="34" charset="0"/>
              </a:rPr>
              <a:t>JSOUP (HTML Parser)</a:t>
            </a:r>
          </a:p>
          <a:p>
            <a:pPr>
              <a:lnSpc>
                <a:spcPct val="150000"/>
              </a:lnSpc>
            </a:pPr>
            <a:r>
              <a:rPr lang="de-AT" sz="1600" dirty="0">
                <a:latin typeface="Arial" panose="020B0604020202020204" pitchFamily="34" charset="0"/>
                <a:cs typeface="Arial" panose="020B0604020202020204" pitchFamily="34" charset="0"/>
              </a:rPr>
              <a:t>JavaFX</a:t>
            </a:r>
          </a:p>
          <a:p>
            <a:pPr>
              <a:lnSpc>
                <a:spcPct val="150000"/>
              </a:lnSpc>
            </a:pPr>
            <a:r>
              <a:rPr lang="de-AT" sz="1600" dirty="0">
                <a:latin typeface="Arial" panose="020B0604020202020204" pitchFamily="34" charset="0"/>
                <a:cs typeface="Arial" panose="020B0604020202020204" pitchFamily="34" charset="0"/>
              </a:rPr>
              <a:t>Open Office (Libre Office)</a:t>
            </a:r>
          </a:p>
        </p:txBody>
      </p:sp>
      <p:cxnSp>
        <p:nvCxnSpPr>
          <p:cNvPr id="5" name="Gerader Verbinder 4">
            <a:extLst>
              <a:ext uri="{FF2B5EF4-FFF2-40B4-BE49-F238E27FC236}">
                <a16:creationId xmlns:a16="http://schemas.microsoft.com/office/drawing/2014/main" id="{30D26ECC-49BC-481D-8C3B-DC04BF18FF10}"/>
              </a:ext>
            </a:extLst>
          </p:cNvPr>
          <p:cNvCxnSpPr>
            <a:cxnSpLocks/>
          </p:cNvCxnSpPr>
          <p:nvPr/>
        </p:nvCxnSpPr>
        <p:spPr>
          <a:xfrm>
            <a:off x="838200" y="1466446"/>
            <a:ext cx="10515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316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29B44A-22E2-4486-A00D-168C9EFF7A04}"/>
              </a:ext>
            </a:extLst>
          </p:cNvPr>
          <p:cNvSpPr>
            <a:spLocks noGrp="1"/>
          </p:cNvSpPr>
          <p:nvPr>
            <p:ph type="title"/>
          </p:nvPr>
        </p:nvSpPr>
        <p:spPr/>
        <p:txBody>
          <a:bodyPr>
            <a:normAutofit/>
          </a:bodyPr>
          <a:lstStyle/>
          <a:p>
            <a:r>
              <a:rPr lang="de-DE" sz="3200" b="1" dirty="0">
                <a:latin typeface="Times New Roman" panose="02020603050405020304" pitchFamily="18" charset="0"/>
                <a:cs typeface="Times New Roman" panose="02020603050405020304" pitchFamily="18" charset="0"/>
              </a:rPr>
              <a:t>Birthday </a:t>
            </a:r>
            <a:r>
              <a:rPr lang="de-DE" sz="3200" b="1" dirty="0" err="1">
                <a:latin typeface="Times New Roman" panose="02020603050405020304" pitchFamily="18" charset="0"/>
                <a:cs typeface="Times New Roman" panose="02020603050405020304" pitchFamily="18" charset="0"/>
              </a:rPr>
              <a:t>Mind</a:t>
            </a:r>
            <a:endParaRPr lang="de-AT" sz="3200" b="1" dirty="0">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id="{4373EC5C-D848-4C2A-A926-E4F402CDBE7D}"/>
              </a:ext>
            </a:extLst>
          </p:cNvPr>
          <p:cNvSpPr>
            <a:spLocks noGrp="1"/>
          </p:cNvSpPr>
          <p:nvPr>
            <p:ph idx="1"/>
          </p:nvPr>
        </p:nvSpPr>
        <p:spPr/>
        <p:txBody>
          <a:bodyPr>
            <a:normAutofit/>
          </a:bodyPr>
          <a:lstStyle/>
          <a:p>
            <a:pPr marL="0" indent="0">
              <a:lnSpc>
                <a:spcPct val="150000"/>
              </a:lnSpc>
              <a:buNone/>
            </a:pPr>
            <a:r>
              <a:rPr lang="de-AT" sz="1600" dirty="0">
                <a:latin typeface="Arial" panose="020B0604020202020204" pitchFamily="34" charset="0"/>
                <a:cs typeface="Arial" panose="020B0604020202020204" pitchFamily="34" charset="0"/>
              </a:rPr>
              <a:t>Das Programm speichert den Namen und den Geburtstag von verschiedenen Personen. </a:t>
            </a:r>
            <a:r>
              <a:rPr lang="de-AT" sz="1600">
                <a:latin typeface="Arial" panose="020B0604020202020204" pitchFamily="34" charset="0"/>
                <a:cs typeface="Arial" panose="020B0604020202020204" pitchFamily="34" charset="0"/>
              </a:rPr>
              <a:t>Diese Informationen </a:t>
            </a:r>
            <a:r>
              <a:rPr lang="de-AT" sz="1600" dirty="0">
                <a:latin typeface="Arial" panose="020B0604020202020204" pitchFamily="34" charset="0"/>
                <a:cs typeface="Arial" panose="020B0604020202020204" pitchFamily="34" charset="0"/>
              </a:rPr>
              <a:t>werden über ein GUI verwaltet und in einem JSON-File gespeichert. Anschließend wird eine kleine Webseite erstellt, die die Geburtstage in übersichtlicher Form darstellt.</a:t>
            </a:r>
          </a:p>
          <a:p>
            <a:pPr marL="0" indent="0">
              <a:lnSpc>
                <a:spcPct val="150000"/>
              </a:lnSpc>
              <a:buNone/>
            </a:pPr>
            <a:endParaRPr lang="de-AT" sz="1600" dirty="0">
              <a:latin typeface="Arial" panose="020B0604020202020204" pitchFamily="34" charset="0"/>
              <a:cs typeface="Arial" panose="020B0604020202020204" pitchFamily="34" charset="0"/>
            </a:endParaRPr>
          </a:p>
          <a:p>
            <a:pPr>
              <a:lnSpc>
                <a:spcPct val="150000"/>
              </a:lnSpc>
            </a:pPr>
            <a:r>
              <a:rPr lang="de-AT" sz="1600" dirty="0">
                <a:latin typeface="Arial" panose="020B0604020202020204" pitchFamily="34" charset="0"/>
                <a:cs typeface="Arial" panose="020B0604020202020204" pitchFamily="34" charset="0"/>
              </a:rPr>
              <a:t>JavaFX</a:t>
            </a:r>
          </a:p>
          <a:p>
            <a:pPr>
              <a:lnSpc>
                <a:spcPct val="150000"/>
              </a:lnSpc>
            </a:pPr>
            <a:r>
              <a:rPr lang="de-AT" sz="1600" dirty="0" err="1">
                <a:latin typeface="Arial" panose="020B0604020202020204" pitchFamily="34" charset="0"/>
                <a:cs typeface="Arial" panose="020B0604020202020204" pitchFamily="34" charset="0"/>
              </a:rPr>
              <a:t>org.JSON</a:t>
            </a:r>
            <a:r>
              <a:rPr lang="de-AT" sz="1600" dirty="0">
                <a:latin typeface="Arial" panose="020B0604020202020204" pitchFamily="34" charset="0"/>
                <a:cs typeface="Arial" panose="020B0604020202020204" pitchFamily="34" charset="0"/>
              </a:rPr>
              <a:t> (JSON-Java)</a:t>
            </a:r>
          </a:p>
          <a:p>
            <a:pPr>
              <a:lnSpc>
                <a:spcPct val="150000"/>
              </a:lnSpc>
            </a:pPr>
            <a:r>
              <a:rPr lang="de-AT" sz="1600" dirty="0">
                <a:latin typeface="Arial" panose="020B0604020202020204" pitchFamily="34" charset="0"/>
                <a:cs typeface="Arial" panose="020B0604020202020204" pitchFamily="34" charset="0"/>
              </a:rPr>
              <a:t>JSOUP (HTML Parser)</a:t>
            </a:r>
          </a:p>
        </p:txBody>
      </p:sp>
      <p:cxnSp>
        <p:nvCxnSpPr>
          <p:cNvPr id="5" name="Gerader Verbinder 4">
            <a:extLst>
              <a:ext uri="{FF2B5EF4-FFF2-40B4-BE49-F238E27FC236}">
                <a16:creationId xmlns:a16="http://schemas.microsoft.com/office/drawing/2014/main" id="{30D26ECC-49BC-481D-8C3B-DC04BF18FF10}"/>
              </a:ext>
            </a:extLst>
          </p:cNvPr>
          <p:cNvCxnSpPr>
            <a:cxnSpLocks/>
          </p:cNvCxnSpPr>
          <p:nvPr/>
        </p:nvCxnSpPr>
        <p:spPr>
          <a:xfrm>
            <a:off x="838200" y="1466446"/>
            <a:ext cx="10515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4247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C32C4C-A72D-41EE-BBEF-7892847C53EF}"/>
              </a:ext>
            </a:extLst>
          </p:cNvPr>
          <p:cNvSpPr>
            <a:spLocks noGrp="1"/>
          </p:cNvSpPr>
          <p:nvPr>
            <p:ph type="ctrTitle"/>
          </p:nvPr>
        </p:nvSpPr>
        <p:spPr>
          <a:xfrm>
            <a:off x="1524000" y="795792"/>
            <a:ext cx="9144000" cy="2387600"/>
          </a:xfrm>
        </p:spPr>
        <p:txBody>
          <a:bodyPr/>
          <a:lstStyle/>
          <a:p>
            <a:r>
              <a:rPr lang="de-AT" b="1" dirty="0">
                <a:latin typeface="Times New Roman" panose="02020603050405020304" pitchFamily="18" charset="0"/>
                <a:cs typeface="Times New Roman" panose="02020603050405020304" pitchFamily="18" charset="0"/>
              </a:rPr>
              <a:t>DANKE</a:t>
            </a:r>
          </a:p>
        </p:txBody>
      </p:sp>
      <p:sp>
        <p:nvSpPr>
          <p:cNvPr id="3" name="Untertitel 2">
            <a:extLst>
              <a:ext uri="{FF2B5EF4-FFF2-40B4-BE49-F238E27FC236}">
                <a16:creationId xmlns:a16="http://schemas.microsoft.com/office/drawing/2014/main" id="{980D59F3-963F-407C-BC85-869D1244946A}"/>
              </a:ext>
            </a:extLst>
          </p:cNvPr>
          <p:cNvSpPr>
            <a:spLocks noGrp="1"/>
          </p:cNvSpPr>
          <p:nvPr>
            <p:ph type="subTitle" idx="1"/>
          </p:nvPr>
        </p:nvSpPr>
        <p:spPr/>
        <p:txBody>
          <a:bodyPr/>
          <a:lstStyle/>
          <a:p>
            <a:r>
              <a:rPr lang="de-AT" dirty="0">
                <a:latin typeface="Arial" panose="020B0604020202020204" pitchFamily="34" charset="0"/>
                <a:cs typeface="Arial" panose="020B0604020202020204" pitchFamily="34" charset="0"/>
              </a:rPr>
              <a:t>BUSINESS PROGRAMMING PROJEKT</a:t>
            </a:r>
          </a:p>
          <a:p>
            <a:endParaRPr lang="de-AT" dirty="0">
              <a:latin typeface="Arial" panose="020B0604020202020204" pitchFamily="34" charset="0"/>
              <a:cs typeface="Arial" panose="020B0604020202020204" pitchFamily="34" charset="0"/>
            </a:endParaRPr>
          </a:p>
          <a:p>
            <a:r>
              <a:rPr lang="de-AT" sz="1800" b="1" cap="small" dirty="0">
                <a:solidFill>
                  <a:schemeClr val="bg1">
                    <a:lumMod val="50000"/>
                  </a:schemeClr>
                </a:solidFill>
                <a:latin typeface="Arial" panose="020B0604020202020204" pitchFamily="34" charset="0"/>
                <a:cs typeface="Arial" panose="020B0604020202020204" pitchFamily="34" charset="0"/>
              </a:rPr>
              <a:t>Andreas Burgstaller</a:t>
            </a:r>
          </a:p>
          <a:p>
            <a:r>
              <a:rPr lang="de-AT" sz="1800" b="1" cap="small" dirty="0">
                <a:solidFill>
                  <a:schemeClr val="bg1">
                    <a:lumMod val="50000"/>
                  </a:schemeClr>
                </a:solidFill>
                <a:latin typeface="Arial" panose="020B0604020202020204" pitchFamily="34" charset="0"/>
                <a:cs typeface="Arial" panose="020B0604020202020204" pitchFamily="34" charset="0"/>
              </a:rPr>
              <a:t>Markus Cservenka</a:t>
            </a:r>
          </a:p>
        </p:txBody>
      </p:sp>
    </p:spTree>
    <p:extLst>
      <p:ext uri="{BB962C8B-B14F-4D97-AF65-F5344CB8AC3E}">
        <p14:creationId xmlns:p14="http://schemas.microsoft.com/office/powerpoint/2010/main" val="144669455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179</Words>
  <Application>Microsoft Office PowerPoint</Application>
  <PresentationFormat>Breitbild</PresentationFormat>
  <Paragraphs>28</Paragraphs>
  <Slides>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Calibri</vt:lpstr>
      <vt:lpstr>Calibri Light</vt:lpstr>
      <vt:lpstr>Times New Roman</vt:lpstr>
      <vt:lpstr>Office</vt:lpstr>
      <vt:lpstr>GRUPPE 2</vt:lpstr>
      <vt:lpstr>My Study Life</vt:lpstr>
      <vt:lpstr>Kickende Kader</vt:lpstr>
      <vt:lpstr>Birthday Mind</vt:lpstr>
      <vt:lpstr>DANKE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GRUPPE 2</dc:title>
  <dc:creator>Markus Cservenka</dc:creator>
  <cp:lastModifiedBy>Markus Cservenka</cp:lastModifiedBy>
  <cp:revision>106</cp:revision>
  <dcterms:created xsi:type="dcterms:W3CDTF">2020-04-23T15:36:22Z</dcterms:created>
  <dcterms:modified xsi:type="dcterms:W3CDTF">2020-06-18T18:40:53Z</dcterms:modified>
</cp:coreProperties>
</file>