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2" r:id="rId1"/>
  </p:sldMasterIdLst>
  <p:notesMasterIdLst>
    <p:notesMasterId r:id="rId7"/>
  </p:notesMasterIdLst>
  <p:sldIdLst>
    <p:sldId id="256" r:id="rId2"/>
    <p:sldId id="257" r:id="rId3"/>
    <p:sldId id="261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70"/>
    <p:restoredTop sz="94694"/>
  </p:normalViewPr>
  <p:slideViewPr>
    <p:cSldViewPr snapToGrid="0" snapToObjects="1">
      <p:cViewPr varScale="1">
        <p:scale>
          <a:sx n="113" d="100"/>
          <a:sy n="113" d="100"/>
        </p:scale>
        <p:origin x="184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4BF19-199F-D447-B4CD-DF9D487A4F2D}" type="datetimeFigureOut">
              <a:rPr lang="de-DE" smtClean="0"/>
              <a:t>25.06.20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D0E38-391F-6040-B4F0-12078DD51E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5144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D0E38-391F-6040-B4F0-12078DD51E7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9827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7" Type="http://schemas.openxmlformats.org/officeDocument/2006/relationships/image" Target="../media/image9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8.sv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D86F-8AFE-C54F-8449-565100C29C1F}" type="datetimeFigureOut">
              <a:rPr lang="de-DE" smtClean="0"/>
              <a:pPr/>
              <a:t>25.06.20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Business Programming 2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1</a:t>
            </a:r>
            <a:endParaRPr lang="de-DE" dirty="0"/>
          </a:p>
        </p:txBody>
      </p:sp>
      <p:pic>
        <p:nvPicPr>
          <p:cNvPr id="7" name="Grafik 6" descr="Kurzhantel">
            <a:extLst>
              <a:ext uri="{FF2B5EF4-FFF2-40B4-BE49-F238E27FC236}">
                <a16:creationId xmlns:a16="http://schemas.microsoft.com/office/drawing/2014/main" id="{09E9E445-4C00-DF4B-ABDC-3DB7F36EF9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10855" y="2531680"/>
            <a:ext cx="914400" cy="914400"/>
          </a:xfrm>
          <a:prstGeom prst="rect">
            <a:avLst/>
          </a:prstGeom>
        </p:spPr>
      </p:pic>
      <p:pic>
        <p:nvPicPr>
          <p:cNvPr id="8" name="Grafik 7" descr="Turner: Ringe">
            <a:extLst>
              <a:ext uri="{FF2B5EF4-FFF2-40B4-BE49-F238E27FC236}">
                <a16:creationId xmlns:a16="http://schemas.microsoft.com/office/drawing/2014/main" id="{9A77728C-AB76-C843-9A0C-5D98BB481DE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31923" y="2531680"/>
            <a:ext cx="914400" cy="914400"/>
          </a:xfrm>
          <a:prstGeom prst="rect">
            <a:avLst/>
          </a:prstGeom>
        </p:spPr>
      </p:pic>
      <p:pic>
        <p:nvPicPr>
          <p:cNvPr id="9" name="Grafik 8" descr="Radfahren">
            <a:extLst>
              <a:ext uri="{FF2B5EF4-FFF2-40B4-BE49-F238E27FC236}">
                <a16:creationId xmlns:a16="http://schemas.microsoft.com/office/drawing/2014/main" id="{0AF71415-28FA-7C4E-A107-9B43D62D70F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52991" y="253168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111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D86F-8AFE-C54F-8449-565100C29C1F}" type="datetimeFigureOut">
              <a:rPr lang="de-DE" smtClean="0"/>
              <a:t>25.06.20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E6DF-DF91-D847-A57B-62D5923480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0184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D86F-8AFE-C54F-8449-565100C29C1F}" type="datetimeFigureOut">
              <a:rPr lang="de-DE" smtClean="0"/>
              <a:t>25.06.20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E6DF-DF91-D847-A57B-62D5923480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7877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Gruppe 1</a:t>
            </a:r>
          </a:p>
          <a:p>
            <a:r>
              <a:rPr lang="de-DE" dirty="0"/>
              <a:t>Michael Brettlecker &amp; Jennifer </a:t>
            </a:r>
            <a:r>
              <a:rPr lang="de-DE" dirty="0" err="1"/>
              <a:t>Breuss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6D7FD86F-8AFE-C54F-8449-565100C29C1F}" type="datetimeFigureOut">
              <a:rPr lang="de-DE" smtClean="0"/>
              <a:pPr/>
              <a:t>25.06.20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de-DE" dirty="0"/>
              <a:t>Business </a:t>
            </a:r>
            <a:r>
              <a:rPr lang="de-DE" dirty="0" err="1"/>
              <a:t>Programming</a:t>
            </a:r>
            <a:r>
              <a:rPr lang="de-DE" dirty="0"/>
              <a:t>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de-DE" dirty="0"/>
              <a:t>1</a:t>
            </a:r>
          </a:p>
        </p:txBody>
      </p:sp>
      <p:pic>
        <p:nvPicPr>
          <p:cNvPr id="8" name="Grafik 7" descr="Kurzhantel">
            <a:extLst>
              <a:ext uri="{FF2B5EF4-FFF2-40B4-BE49-F238E27FC236}">
                <a16:creationId xmlns:a16="http://schemas.microsoft.com/office/drawing/2014/main" id="{62D4C36A-C1B6-824A-9E1A-9248F549D9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10855" y="2531680"/>
            <a:ext cx="914400" cy="914400"/>
          </a:xfrm>
          <a:prstGeom prst="rect">
            <a:avLst/>
          </a:prstGeom>
        </p:spPr>
      </p:pic>
      <p:pic>
        <p:nvPicPr>
          <p:cNvPr id="10" name="Grafik 9" descr="Turner: Ringe">
            <a:extLst>
              <a:ext uri="{FF2B5EF4-FFF2-40B4-BE49-F238E27FC236}">
                <a16:creationId xmlns:a16="http://schemas.microsoft.com/office/drawing/2014/main" id="{0844F6C5-2F03-0846-A86D-E6CA0DCC537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31923" y="2531680"/>
            <a:ext cx="914400" cy="914400"/>
          </a:xfrm>
          <a:prstGeom prst="rect">
            <a:avLst/>
          </a:prstGeom>
        </p:spPr>
      </p:pic>
      <p:pic>
        <p:nvPicPr>
          <p:cNvPr id="12" name="Grafik 11" descr="Radfahren">
            <a:extLst>
              <a:ext uri="{FF2B5EF4-FFF2-40B4-BE49-F238E27FC236}">
                <a16:creationId xmlns:a16="http://schemas.microsoft.com/office/drawing/2014/main" id="{17A4630F-A52C-CA41-8F72-BEC3B7A67B3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52991" y="2531680"/>
            <a:ext cx="914400" cy="914400"/>
          </a:xfrm>
          <a:prstGeom prst="rect">
            <a:avLst/>
          </a:prstGeom>
        </p:spPr>
      </p:pic>
      <p:sp>
        <p:nvSpPr>
          <p:cNvPr id="13" name="Titel 12">
            <a:extLst>
              <a:ext uri="{FF2B5EF4-FFF2-40B4-BE49-F238E27FC236}">
                <a16:creationId xmlns:a16="http://schemas.microsoft.com/office/drawing/2014/main" id="{E43C327D-0480-5041-A884-9390DE799D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 dirty="0"/>
              <a:t>Post Corona </a:t>
            </a:r>
            <a:r>
              <a:rPr lang="de-DE" dirty="0" err="1"/>
              <a:t>Shaper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5763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7008AC-4A38-EC45-9C02-880FF6840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D0A220A-6DB8-6F4B-B08C-EF589389E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D86F-8AFE-C54F-8449-565100C29C1F}" type="datetimeFigureOut">
              <a:rPr lang="de-DE" smtClean="0"/>
              <a:t>25.06.20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FB83065-A0C3-D74D-BD1C-6EAF23472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Gruppe 1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8FD3607-4A45-224B-B094-6A2CB590C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7301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D86F-8AFE-C54F-8449-565100C29C1F}" type="datetimeFigureOut">
              <a:rPr lang="de-DE" smtClean="0"/>
              <a:t>25.06.20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Business Programming 2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241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D86F-8AFE-C54F-8449-565100C29C1F}" type="datetimeFigureOut">
              <a:rPr lang="de-DE" smtClean="0"/>
              <a:t>25.06.20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E6DF-DF91-D847-A57B-62D5923480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7022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D86F-8AFE-C54F-8449-565100C29C1F}" type="datetimeFigureOut">
              <a:rPr lang="de-DE" smtClean="0"/>
              <a:t>25.06.20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E6DF-DF91-D847-A57B-62D5923480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5594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D86F-8AFE-C54F-8449-565100C29C1F}" type="datetimeFigureOut">
              <a:rPr lang="de-DE" smtClean="0"/>
              <a:t>25.06.20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Business Programming 2</a:t>
            </a:r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6453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D86F-8AFE-C54F-8449-565100C29C1F}" type="datetimeFigureOut">
              <a:rPr lang="de-DE" smtClean="0"/>
              <a:t>25.06.20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E6DF-DF91-D847-A57B-62D5923480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7509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D86F-8AFE-C54F-8449-565100C29C1F}" type="datetimeFigureOut">
              <a:rPr lang="de-DE" smtClean="0"/>
              <a:t>25.06.20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E6DF-DF91-D847-A57B-62D5923480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9180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D86F-8AFE-C54F-8449-565100C29C1F}" type="datetimeFigureOut">
              <a:rPr lang="de-DE" smtClean="0"/>
              <a:t>25.06.20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E6DF-DF91-D847-A57B-62D5923480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8556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D86F-8AFE-C54F-8449-565100C29C1F}" type="datetimeFigureOut">
              <a:rPr lang="de-DE" smtClean="0"/>
              <a:t>25.06.20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E6DF-DF91-D847-A57B-62D5923480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0889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FD86F-8AFE-C54F-8449-565100C29C1F}" type="datetimeFigureOut">
              <a:rPr lang="de-DE" smtClean="0"/>
              <a:t>25.06.20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Business Programming 2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37708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661" r:id="rId12"/>
    <p:sldLayoutId id="2147483678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BCC5C0-85CE-C442-8825-FBB1B2B8D0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5000" b="1" dirty="0">
                <a:solidFill>
                  <a:schemeClr val="accent1">
                    <a:lumMod val="75000"/>
                  </a:schemeClr>
                </a:solidFill>
              </a:rPr>
              <a:t>Post </a:t>
            </a:r>
            <a:r>
              <a:rPr lang="de-DE" sz="5000" b="1" dirty="0" err="1">
                <a:solidFill>
                  <a:schemeClr val="accent1">
                    <a:lumMod val="75000"/>
                  </a:schemeClr>
                </a:solidFill>
              </a:rPr>
              <a:t>corona</a:t>
            </a:r>
            <a:r>
              <a:rPr lang="de-DE" sz="5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5000" b="1" dirty="0" err="1">
                <a:solidFill>
                  <a:schemeClr val="accent1">
                    <a:lumMod val="75000"/>
                  </a:schemeClr>
                </a:solidFill>
              </a:rPr>
              <a:t>Shaper</a:t>
            </a:r>
            <a:br>
              <a:rPr lang="de-DE" sz="5000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de-DE" sz="50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de-DE" sz="5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5F2FF0E-E4C5-7848-83FA-2671BCB9A8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  <a:p>
            <a:r>
              <a:rPr lang="de-DE" dirty="0"/>
              <a:t>Gruppe 1</a:t>
            </a:r>
          </a:p>
          <a:p>
            <a:r>
              <a:rPr lang="de-DE" dirty="0"/>
              <a:t>Michael Brettlecker &amp; Jennifer </a:t>
            </a:r>
            <a:r>
              <a:rPr lang="de-DE" dirty="0" err="1"/>
              <a:t>Breuss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4689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9F1BF-C924-1140-ADE8-380046E57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de-DE">
                <a:solidFill>
                  <a:schemeClr val="accent1"/>
                </a:solidFill>
              </a:rPr>
              <a:t>Fenster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6B13700-8E87-294C-9AEA-40709A913D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endParaRPr lang="de-DE" sz="2400" dirty="0"/>
          </a:p>
          <a:p>
            <a:r>
              <a:rPr lang="de-DE" sz="2400" dirty="0" err="1"/>
              <a:t>Which</a:t>
            </a:r>
            <a:r>
              <a:rPr lang="de-DE" sz="2400" dirty="0"/>
              <a:t> </a:t>
            </a:r>
            <a:r>
              <a:rPr lang="de-DE" sz="2400" dirty="0" err="1"/>
              <a:t>Muscle</a:t>
            </a:r>
            <a:r>
              <a:rPr lang="de-DE" sz="2400" dirty="0"/>
              <a:t> </a:t>
            </a:r>
            <a:r>
              <a:rPr lang="de-DE" sz="2400" dirty="0" err="1"/>
              <a:t>is</a:t>
            </a:r>
            <a:r>
              <a:rPr lang="de-DE" sz="2400" dirty="0"/>
              <a:t> </a:t>
            </a:r>
            <a:r>
              <a:rPr lang="de-DE" sz="2400" dirty="0" err="1"/>
              <a:t>it</a:t>
            </a:r>
            <a:r>
              <a:rPr lang="de-DE" sz="2400" dirty="0"/>
              <a:t> Today?</a:t>
            </a:r>
          </a:p>
          <a:p>
            <a:pPr lvl="1"/>
            <a:r>
              <a:rPr lang="de-DE" dirty="0"/>
              <a:t> Drop-Down Feld mit mehreren Auswahlmöglichkeiten</a:t>
            </a:r>
          </a:p>
          <a:p>
            <a:r>
              <a:rPr lang="de-DE" sz="2400" dirty="0" err="1"/>
              <a:t>How</a:t>
            </a:r>
            <a:r>
              <a:rPr lang="de-DE" sz="2400" dirty="0"/>
              <a:t> was </a:t>
            </a:r>
            <a:r>
              <a:rPr lang="de-DE" sz="2400" dirty="0" err="1"/>
              <a:t>your</a:t>
            </a:r>
            <a:r>
              <a:rPr lang="de-DE" sz="2400" dirty="0"/>
              <a:t> Progress?</a:t>
            </a:r>
          </a:p>
          <a:p>
            <a:pPr lvl="1"/>
            <a:r>
              <a:rPr lang="de-DE" dirty="0"/>
              <a:t>Textfeld</a:t>
            </a:r>
          </a:p>
          <a:p>
            <a:pPr lvl="1"/>
            <a:r>
              <a:rPr lang="de-DE" dirty="0"/>
              <a:t>Training Journal</a:t>
            </a:r>
          </a:p>
          <a:p>
            <a:r>
              <a:rPr lang="de-DE" sz="2400" dirty="0"/>
              <a:t>Button „Start </a:t>
            </a:r>
            <a:r>
              <a:rPr lang="de-DE" sz="2400" dirty="0" err="1"/>
              <a:t>Workout</a:t>
            </a:r>
            <a:r>
              <a:rPr lang="de-DE" sz="2400" dirty="0"/>
              <a:t>“</a:t>
            </a:r>
          </a:p>
          <a:p>
            <a:pPr lvl="1"/>
            <a:r>
              <a:rPr lang="de-DE" dirty="0"/>
              <a:t>Reaktion: Es öffnet sich ein weiteres Fenster</a:t>
            </a:r>
          </a:p>
          <a:p>
            <a:pPr marL="457200" lvl="1" indent="0">
              <a:buNone/>
            </a:pPr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3912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26AA77-B013-574B-9876-395B360F4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de-DE">
                <a:solidFill>
                  <a:schemeClr val="accent1"/>
                </a:solidFill>
              </a:rPr>
              <a:t>Wie? 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0E14940-A8A3-6C4F-B98A-92F9FE2A0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r>
              <a:rPr lang="de-DE" sz="2400" dirty="0"/>
              <a:t>GUIs mit </a:t>
            </a:r>
            <a:r>
              <a:rPr lang="de-DE" sz="2400" dirty="0" err="1"/>
              <a:t>javafx</a:t>
            </a:r>
            <a:r>
              <a:rPr lang="de-DE" sz="2400" dirty="0"/>
              <a:t> erstellt</a:t>
            </a:r>
          </a:p>
          <a:p>
            <a:r>
              <a:rPr lang="de-DE" sz="2400" dirty="0" err="1"/>
              <a:t>ooRexx</a:t>
            </a:r>
            <a:r>
              <a:rPr lang="de-DE" sz="2400" dirty="0"/>
              <a:t>-paket </a:t>
            </a:r>
            <a:r>
              <a:rPr lang="de-DE" sz="2400" dirty="0" err="1"/>
              <a:t>Uno.cls</a:t>
            </a:r>
            <a:r>
              <a:rPr lang="de-DE" sz="2400" dirty="0"/>
              <a:t> (</a:t>
            </a:r>
            <a:r>
              <a:rPr lang="de-DE" sz="2400" dirty="0" err="1"/>
              <a:t>OpenOffice</a:t>
            </a:r>
            <a:r>
              <a:rPr lang="de-DE" sz="2400" dirty="0"/>
              <a:t>)</a:t>
            </a:r>
          </a:p>
          <a:p>
            <a:r>
              <a:rPr lang="de-DE" sz="2400" dirty="0" err="1"/>
              <a:t>ooRexx</a:t>
            </a:r>
            <a:r>
              <a:rPr lang="de-DE" sz="2400" dirty="0"/>
              <a:t>-Paket </a:t>
            </a:r>
            <a:r>
              <a:rPr lang="de-DE" sz="2400" dirty="0" err="1"/>
              <a:t>bsf.cls</a:t>
            </a:r>
            <a:r>
              <a:rPr lang="de-DE" sz="2400" dirty="0"/>
              <a:t> zur Anbindung von </a:t>
            </a:r>
            <a:r>
              <a:rPr lang="de-DE" sz="2400" dirty="0" err="1"/>
              <a:t>java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717196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999077-07A1-B840-A5ED-50C0E8788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de-DE" sz="3100">
                <a:solidFill>
                  <a:schemeClr val="accent1"/>
                </a:solidFill>
              </a:rPr>
              <a:t>Herausforderungen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B9043E-3079-C949-9C0E-63A759675D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r>
              <a:rPr lang="de-DE" sz="2400"/>
              <a:t>Auftreten von kleineren Problemen</a:t>
            </a:r>
          </a:p>
          <a:p>
            <a:pPr lvl="1"/>
            <a:r>
              <a:rPr lang="de-DE" dirty="0"/>
              <a:t>Code funktionierte nicht</a:t>
            </a:r>
          </a:p>
          <a:p>
            <a:r>
              <a:rPr lang="de-DE" sz="2400"/>
              <a:t>Lösungen wurde in Samples, folien oder internetquellen gefunden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9678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48B525-AB69-F347-88C5-080DB493D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de-DE">
                <a:solidFill>
                  <a:schemeClr val="accent1"/>
                </a:solidFill>
              </a:rPr>
              <a:t>Takeaways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341A64-1511-3B49-A473-9FAD8E35C8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r>
              <a:rPr lang="de-DE" sz="2400" dirty="0"/>
              <a:t>Es gibt viele Möglichkeiten etwas zu lösen</a:t>
            </a:r>
          </a:p>
          <a:p>
            <a:pPr lvl="1"/>
            <a:r>
              <a:rPr lang="de-DE"/>
              <a:t>Z.b.</a:t>
            </a:r>
            <a:r>
              <a:rPr lang="de-DE" dirty="0"/>
              <a:t> GUIs mit </a:t>
            </a:r>
            <a:r>
              <a:rPr lang="de-DE"/>
              <a:t>Scenebuilder</a:t>
            </a:r>
            <a:endParaRPr lang="de-DE" dirty="0"/>
          </a:p>
          <a:p>
            <a:r>
              <a:rPr lang="de-DE" sz="2400" dirty="0"/>
              <a:t>Keep </a:t>
            </a:r>
            <a:r>
              <a:rPr lang="de-DE" sz="2400"/>
              <a:t>it</a:t>
            </a:r>
            <a:r>
              <a:rPr lang="de-DE" sz="2400" dirty="0"/>
              <a:t> </a:t>
            </a:r>
            <a:r>
              <a:rPr lang="de-DE" sz="2400"/>
              <a:t>short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197639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103</Words>
  <Application>Microsoft Macintosh PowerPoint</Application>
  <PresentationFormat>Breitbild</PresentationFormat>
  <Paragraphs>26</Paragraphs>
  <Slides>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Post corona Shaper  </vt:lpstr>
      <vt:lpstr>Fenster</vt:lpstr>
      <vt:lpstr>Wie? </vt:lpstr>
      <vt:lpstr>Herausforderungen</vt:lpstr>
      <vt:lpstr>Takeaways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 corona Shaper  </dc:title>
  <dc:creator>Jennifer Breuss</dc:creator>
  <cp:lastModifiedBy>Jennifer Breuss</cp:lastModifiedBy>
  <cp:revision>2</cp:revision>
  <dcterms:created xsi:type="dcterms:W3CDTF">2020-06-25T20:39:36Z</dcterms:created>
  <dcterms:modified xsi:type="dcterms:W3CDTF">2020-06-25T20:43:23Z</dcterms:modified>
</cp:coreProperties>
</file>