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ttlecker" userId="f9193e848897b0a3" providerId="LiveId" clId="{CB016852-75A9-4F03-97BD-B475943A37DC}"/>
    <pc:docChg chg="delSld">
      <pc:chgData name="Michael Brettlecker" userId="f9193e848897b0a3" providerId="LiveId" clId="{CB016852-75A9-4F03-97BD-B475943A37DC}" dt="2020-06-18T20:45:01.635" v="0" actId="2696"/>
      <pc:docMkLst>
        <pc:docMk/>
      </pc:docMkLst>
      <pc:sldChg chg="del">
        <pc:chgData name="Michael Brettlecker" userId="f9193e848897b0a3" providerId="LiveId" clId="{CB016852-75A9-4F03-97BD-B475943A37DC}" dt="2020-06-18T20:45:01.635" v="0" actId="2696"/>
        <pc:sldMkLst>
          <pc:docMk/>
          <pc:sldMk cId="1324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F8267C-3A6C-4C45-ABE3-3712EBBC7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DA95B8-A821-6344-853A-37CC5FE5B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B63B7-FE15-AC41-AE3D-83FED7F9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8795ED-6BDC-DB49-9724-1CC93ED0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E6DA3-7651-6141-8A8E-026CD0D5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09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BBE37-0198-1E4C-B1A3-EAB40A82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A7DE31-CCAE-1D43-8D41-93C44A7A3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9A4FB7-02BF-2C4B-98F7-BF56B3A11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674219-3B47-614C-B80D-F1C6BB28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5F0218-1DFC-0741-AC6F-9B5D2212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207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1E8DD7-685C-8F46-96D3-9DE6594A3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BA9864-899D-1843-BDAA-11248C736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99D56-A909-1B48-AF54-F06A18B5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AA482B-36F6-6E4A-8492-03834EA1F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E8494A-1B49-6D42-B528-D3A953D3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78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D6868-1F1F-0749-A128-BAA057F6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75439F-4E01-2B44-A04C-5E98FB12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7BD3B7-8C4F-F04E-B7BD-EF5AB8C0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890588-E290-A64E-8BDC-7974A53C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5791DB-0638-9F42-84C1-6D9D4366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25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94A236-B267-FD4D-910C-36A28761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43744C-DF1B-4E4A-9456-CDF3FD03A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B309C9-70B0-474C-93C8-E3376EF1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51D175-5575-2D4D-AA97-D355EA247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2ABBA0-8EE6-C948-9703-D01096F6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91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9F995-1903-2A4E-A186-5C56A807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6C3DAB-99A5-B343-A180-93274E397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F36B95-7556-9F48-974C-6C140135D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213908-18A8-454A-B0B4-6A40B12A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A988A4-16C8-1A45-827A-EA5B05BA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0F4FC5-E90B-FD40-A815-E23C9ABD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1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6331B-EDB6-024A-994D-F48BF65A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3A966E-21C9-9E43-BA53-F4B38B223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E26950-9F8A-394A-982B-94BF58374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50BDFB-6E6E-844F-8773-57FC651E24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11F645E-CA3D-2646-8761-700A33A74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0C49E8-FCFF-7E4C-B86F-3CD7FBDE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FDA0A1-1354-E045-9223-09F24C40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882E0A-6A07-4947-AB0B-B3F63182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47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87538-369D-4C42-9AD6-430F62E2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458FF92-7ED7-DC41-98C3-3DD5235E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746872-1257-334D-80DD-F75192483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FB5510-7EE5-E246-A5D0-C8F1929E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27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66B4F7-44F7-A74C-A70B-C95C08EE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0A5A1B3-8181-AC44-82E4-45402027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E29F33-EDF8-E14D-B12E-E99D2D857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8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0CF19-35A7-AF43-ADC2-B5A2CDC1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1361E3-684F-C74C-9E46-F271ADDAA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16D7A2-1A52-EF41-A986-DD6BD66B8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625C62-BCFF-5849-82E0-E09CB517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9935B7-19BC-904A-9888-17FA5D0B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731055-3DBA-1D4A-A8EC-D2AC852F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05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A13590-8A8B-994D-9DD0-326BBE188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2C931CB-8911-5247-AE77-F7E8D4C0D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82ECF9-C681-3A41-9FE4-8EC86EA8E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38EE8C-E3C4-AF45-A5EB-0F61048DD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82306F-7860-9D49-BEAA-DD371B73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68AD5A-0482-E147-B1D4-463F2D49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59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09B0EB-9FE6-F542-9262-2AB07752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1BA9AE-9999-4240-A8D1-AC7D10052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F7CA0D-CD50-EA4D-86EB-F33674371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11AA-B0A2-EE46-9C09-9DCB1BDF100B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AF0220-A9FB-D04C-886D-7B5FF3F23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92A68E-8B06-FD44-B930-7F21467B7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7AA9-A3E4-C94D-8850-2B66568E52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57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EAB7DE-A715-6441-9B8C-722DFA6A0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de-DE" b="1">
                <a:solidFill>
                  <a:schemeClr val="bg1"/>
                </a:solidFill>
              </a:rPr>
              <a:t>Post-Corona-Shaper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5A5E99-7294-7E43-BD49-86BC43A7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 fontScale="92500" lnSpcReduction="10000"/>
          </a:bodyPr>
          <a:lstStyle/>
          <a:p>
            <a:r>
              <a:rPr lang="de-DE" dirty="0">
                <a:solidFill>
                  <a:schemeClr val="bg1"/>
                </a:solidFill>
              </a:rPr>
              <a:t>GUI</a:t>
            </a:r>
          </a:p>
          <a:p>
            <a:pPr lvl="1"/>
            <a:r>
              <a:rPr lang="de-DE" sz="2300" dirty="0">
                <a:solidFill>
                  <a:schemeClr val="bg1"/>
                </a:solidFill>
              </a:rPr>
              <a:t>Menüsystem</a:t>
            </a:r>
          </a:p>
          <a:p>
            <a:pPr lvl="2"/>
            <a:r>
              <a:rPr lang="de-DE" sz="1900" dirty="0">
                <a:solidFill>
                  <a:schemeClr val="bg1"/>
                </a:solidFill>
              </a:rPr>
              <a:t>Dropdown</a:t>
            </a:r>
          </a:p>
          <a:p>
            <a:pPr lvl="2"/>
            <a:r>
              <a:rPr lang="de-DE" sz="1900" dirty="0">
                <a:solidFill>
                  <a:schemeClr val="bg1"/>
                </a:solidFill>
              </a:rPr>
              <a:t>Texteingabe</a:t>
            </a:r>
          </a:p>
          <a:p>
            <a:pPr marL="227013" lvl="1" indent="-227013"/>
            <a:endParaRPr lang="de-DE" sz="2000" dirty="0">
              <a:solidFill>
                <a:schemeClr val="bg1"/>
              </a:solidFill>
            </a:endParaRPr>
          </a:p>
          <a:p>
            <a:pPr marL="227013" lvl="1" indent="-227013"/>
            <a:r>
              <a:rPr lang="de-DE" sz="2800" dirty="0" err="1">
                <a:solidFill>
                  <a:schemeClr val="bg1"/>
                </a:solidFill>
              </a:rPr>
              <a:t>Openoffice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</a:p>
          <a:p>
            <a:pPr marL="684213" lvl="2" indent="-227013"/>
            <a:r>
              <a:rPr lang="de-DE" sz="2500" dirty="0">
                <a:solidFill>
                  <a:schemeClr val="bg1"/>
                </a:solidFill>
              </a:rPr>
              <a:t>Dokument speichern</a:t>
            </a:r>
          </a:p>
          <a:p>
            <a:pPr marL="684213" lvl="2" indent="-227013"/>
            <a:endParaRPr lang="de-DE" sz="1600" dirty="0">
              <a:solidFill>
                <a:schemeClr val="bg1"/>
              </a:solidFill>
            </a:endParaRPr>
          </a:p>
          <a:p>
            <a:pPr marL="227013" lvl="1" indent="-227013"/>
            <a:r>
              <a:rPr lang="de-DE" sz="2800" dirty="0">
                <a:solidFill>
                  <a:schemeClr val="bg1"/>
                </a:solidFill>
              </a:rPr>
              <a:t>Programm erstellt Vorschlag</a:t>
            </a:r>
          </a:p>
          <a:p>
            <a:pPr marL="684213" lvl="2" indent="-227013"/>
            <a:r>
              <a:rPr lang="de-DE" sz="2300" dirty="0">
                <a:solidFill>
                  <a:schemeClr val="bg1"/>
                </a:solidFill>
              </a:rPr>
              <a:t>Textdokument</a:t>
            </a:r>
          </a:p>
          <a:p>
            <a:pPr marL="684213" lvl="2" indent="-227013"/>
            <a:r>
              <a:rPr lang="de-DE" sz="2300" dirty="0">
                <a:solidFill>
                  <a:schemeClr val="bg1"/>
                </a:solidFill>
              </a:rPr>
              <a:t>Link </a:t>
            </a:r>
          </a:p>
          <a:p>
            <a:pPr marL="227013" lvl="1" indent="-227013"/>
            <a:endParaRPr lang="de-DE" sz="2000" dirty="0">
              <a:solidFill>
                <a:schemeClr val="bg1"/>
              </a:solidFill>
            </a:endParaRPr>
          </a:p>
          <a:p>
            <a:pPr marL="227013" lvl="1" indent="-227013"/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0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2E36B2-5E34-614E-9802-A53643242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de-DE" b="1">
                <a:solidFill>
                  <a:schemeClr val="bg1"/>
                </a:solidFill>
              </a:rPr>
              <a:t>MeteoData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0F40F9-ACB4-AF44-9F47-D353CC9AA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 fontScale="92500" lnSpcReduction="20000"/>
          </a:bodyPr>
          <a:lstStyle/>
          <a:p>
            <a:r>
              <a:rPr lang="de-DE" dirty="0">
                <a:solidFill>
                  <a:schemeClr val="bg1"/>
                </a:solidFill>
              </a:rPr>
              <a:t>Daten aus dem Internet</a:t>
            </a:r>
          </a:p>
          <a:p>
            <a:pPr lvl="1"/>
            <a:r>
              <a:rPr lang="de-DE" sz="2300" dirty="0">
                <a:solidFill>
                  <a:schemeClr val="bg1"/>
                </a:solidFill>
              </a:rPr>
              <a:t>Java Klasse</a:t>
            </a:r>
          </a:p>
          <a:p>
            <a:pPr lvl="2"/>
            <a:r>
              <a:rPr lang="de-DE" sz="2300" dirty="0" err="1">
                <a:solidFill>
                  <a:schemeClr val="bg1"/>
                </a:solidFill>
              </a:rPr>
              <a:t>Java.net</a:t>
            </a:r>
            <a:r>
              <a:rPr lang="de-DE" sz="2300" dirty="0">
                <a:solidFill>
                  <a:schemeClr val="bg1"/>
                </a:solidFill>
              </a:rPr>
              <a:t> </a:t>
            </a:r>
          </a:p>
          <a:p>
            <a:pPr marL="914400" lvl="2" indent="0">
              <a:buNone/>
            </a:pPr>
            <a:endParaRPr lang="de-DE" sz="1900" dirty="0">
              <a:solidFill>
                <a:schemeClr val="bg1"/>
              </a:solidFill>
            </a:endParaRPr>
          </a:p>
          <a:p>
            <a:pPr marL="227013" lvl="2" indent="-227013"/>
            <a:r>
              <a:rPr lang="de-DE" sz="2800" dirty="0">
                <a:solidFill>
                  <a:schemeClr val="bg1"/>
                </a:solidFill>
              </a:rPr>
              <a:t>Funktionen</a:t>
            </a:r>
          </a:p>
          <a:p>
            <a:pPr marL="684213" lvl="3" indent="-227013"/>
            <a:r>
              <a:rPr lang="de-DE" sz="2300" dirty="0">
                <a:solidFill>
                  <a:schemeClr val="bg1"/>
                </a:solidFill>
              </a:rPr>
              <a:t>Java Klassen</a:t>
            </a:r>
          </a:p>
          <a:p>
            <a:pPr marL="1141413" lvl="4" indent="-227013"/>
            <a:r>
              <a:rPr lang="de-DE" sz="2300" dirty="0">
                <a:solidFill>
                  <a:schemeClr val="bg1"/>
                </a:solidFill>
              </a:rPr>
              <a:t>Buttons hinzufügen </a:t>
            </a:r>
          </a:p>
          <a:p>
            <a:pPr marL="1141413" lvl="4" indent="-227013"/>
            <a:r>
              <a:rPr lang="de-DE" sz="2300" dirty="0">
                <a:solidFill>
                  <a:schemeClr val="bg1"/>
                </a:solidFill>
              </a:rPr>
              <a:t>Etc.</a:t>
            </a:r>
          </a:p>
          <a:p>
            <a:pPr marL="914400" lvl="4" indent="0">
              <a:buNone/>
            </a:pPr>
            <a:endParaRPr lang="de-DE" sz="1900" dirty="0">
              <a:solidFill>
                <a:schemeClr val="bg1"/>
              </a:solidFill>
            </a:endParaRPr>
          </a:p>
          <a:p>
            <a:pPr marL="227013" lvl="4" indent="-227013"/>
            <a:r>
              <a:rPr lang="de-DE" sz="3000" dirty="0">
                <a:solidFill>
                  <a:schemeClr val="bg1"/>
                </a:solidFill>
              </a:rPr>
              <a:t>GUI Komponenten</a:t>
            </a:r>
          </a:p>
          <a:p>
            <a:pPr marL="684213" lvl="5" indent="-227013"/>
            <a:r>
              <a:rPr lang="de-DE" sz="2500" dirty="0">
                <a:solidFill>
                  <a:schemeClr val="bg1"/>
                </a:solidFill>
              </a:rPr>
              <a:t>Button</a:t>
            </a:r>
          </a:p>
          <a:p>
            <a:pPr marL="684213" lvl="5" indent="-227013"/>
            <a:r>
              <a:rPr lang="de-DE" sz="2500" dirty="0">
                <a:solidFill>
                  <a:schemeClr val="bg1"/>
                </a:solidFill>
              </a:rPr>
              <a:t>s</a:t>
            </a:r>
            <a:r>
              <a:rPr lang="de-DE" sz="2500">
                <a:solidFill>
                  <a:schemeClr val="bg1"/>
                </a:solidFill>
              </a:rPr>
              <a:t>crollbar</a:t>
            </a:r>
            <a:endParaRPr lang="de-DE" sz="2500" dirty="0">
              <a:solidFill>
                <a:schemeClr val="bg1"/>
              </a:solidFill>
            </a:endParaRPr>
          </a:p>
          <a:p>
            <a:pPr marL="684213" lvl="5" indent="-227013"/>
            <a:endParaRPr lang="de-DE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46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04E597-18B3-E44E-B839-918E42682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de-DE" b="1" dirty="0" err="1">
                <a:solidFill>
                  <a:schemeClr val="bg1"/>
                </a:solidFill>
              </a:rPr>
              <a:t>What‘s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Up</a:t>
            </a:r>
            <a:r>
              <a:rPr lang="de-DE" b="1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C257B0-B04F-F044-9591-32E023A9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GUI</a:t>
            </a:r>
          </a:p>
          <a:p>
            <a:pPr lvl="1"/>
            <a:r>
              <a:rPr lang="de-DE" sz="2300" dirty="0">
                <a:solidFill>
                  <a:schemeClr val="bg1"/>
                </a:solidFill>
              </a:rPr>
              <a:t>Texteingabe</a:t>
            </a:r>
          </a:p>
          <a:p>
            <a:pPr lvl="1"/>
            <a:r>
              <a:rPr lang="de-DE" sz="2300" dirty="0">
                <a:solidFill>
                  <a:schemeClr val="bg1"/>
                </a:solidFill>
              </a:rPr>
              <a:t>Kontrollkästchen </a:t>
            </a:r>
          </a:p>
          <a:p>
            <a:pPr marL="457200" lvl="1" indent="0">
              <a:buNone/>
            </a:pPr>
            <a:endParaRPr lang="de-DE" sz="2400" dirty="0">
              <a:solidFill>
                <a:schemeClr val="bg1"/>
              </a:solidFill>
            </a:endParaRPr>
          </a:p>
          <a:p>
            <a:r>
              <a:rPr lang="de-DE" dirty="0" err="1">
                <a:solidFill>
                  <a:schemeClr val="bg1"/>
                </a:solidFill>
              </a:rPr>
              <a:t>OpenOffice</a:t>
            </a:r>
            <a:endParaRPr lang="de-DE" dirty="0">
              <a:solidFill>
                <a:schemeClr val="bg1"/>
              </a:solidFill>
            </a:endParaRPr>
          </a:p>
          <a:p>
            <a:pPr lvl="1"/>
            <a:r>
              <a:rPr lang="de-DE" sz="2300" dirty="0">
                <a:solidFill>
                  <a:schemeClr val="bg1"/>
                </a:solidFill>
              </a:rPr>
              <a:t>In </a:t>
            </a:r>
            <a:r>
              <a:rPr lang="de-DE" sz="2300" dirty="0" err="1">
                <a:solidFill>
                  <a:schemeClr val="bg1"/>
                </a:solidFill>
              </a:rPr>
              <a:t>Calc</a:t>
            </a:r>
            <a:r>
              <a:rPr lang="de-DE" sz="2300" dirty="0">
                <a:solidFill>
                  <a:schemeClr val="bg1"/>
                </a:solidFill>
              </a:rPr>
              <a:t> </a:t>
            </a:r>
            <a:r>
              <a:rPr lang="de-DE" sz="2300" dirty="0" err="1">
                <a:solidFill>
                  <a:schemeClr val="bg1"/>
                </a:solidFill>
              </a:rPr>
              <a:t>file</a:t>
            </a:r>
            <a:r>
              <a:rPr lang="de-DE" sz="2300" dirty="0">
                <a:solidFill>
                  <a:schemeClr val="bg1"/>
                </a:solidFill>
              </a:rPr>
              <a:t> speichern</a:t>
            </a:r>
          </a:p>
          <a:p>
            <a:pPr lvl="1"/>
            <a:r>
              <a:rPr lang="de-DE" sz="2300">
                <a:solidFill>
                  <a:schemeClr val="bg1"/>
                </a:solidFill>
              </a:rPr>
              <a:t>Oder Text Doc. </a:t>
            </a:r>
            <a:endParaRPr lang="de-DE" sz="2300" dirty="0">
              <a:solidFill>
                <a:schemeClr val="bg1"/>
              </a:solidFill>
            </a:endParaRPr>
          </a:p>
          <a:p>
            <a:pPr lvl="1"/>
            <a:endParaRPr lang="de-DE" sz="1600" dirty="0">
              <a:solidFill>
                <a:schemeClr val="bg1"/>
              </a:solidFill>
            </a:endParaRPr>
          </a:p>
          <a:p>
            <a:pPr lvl="1"/>
            <a:endParaRPr lang="de-DE" sz="16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de-DE" sz="1600" dirty="0">
              <a:solidFill>
                <a:schemeClr val="bg1"/>
              </a:solidFill>
            </a:endParaRPr>
          </a:p>
          <a:p>
            <a:pPr lvl="1"/>
            <a:endParaRPr lang="de-DE" sz="1600" dirty="0">
              <a:solidFill>
                <a:schemeClr val="bg1"/>
              </a:solidFill>
            </a:endParaRPr>
          </a:p>
          <a:p>
            <a:pPr marL="227013" lvl="1" indent="-217488"/>
            <a:endParaRPr lang="de-DE" sz="1600" dirty="0">
              <a:solidFill>
                <a:schemeClr val="bg1"/>
              </a:solidFill>
            </a:endParaRPr>
          </a:p>
          <a:p>
            <a:pPr lvl="1"/>
            <a:endParaRPr lang="de-DE" sz="2000" dirty="0">
              <a:solidFill>
                <a:schemeClr val="bg1"/>
              </a:solidFill>
            </a:endParaRPr>
          </a:p>
          <a:p>
            <a:pPr lvl="1"/>
            <a:endParaRPr lang="de-DE" dirty="0">
              <a:solidFill>
                <a:schemeClr val="bg1"/>
              </a:solidFill>
            </a:endParaRPr>
          </a:p>
          <a:p>
            <a:pPr lvl="1"/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1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Post-Corona-Shaper</vt:lpstr>
      <vt:lpstr>MeteoData</vt:lpstr>
      <vt:lpstr>What‘s Up?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Projektideen Gruppe 1</dc:title>
  <dc:creator>Jennifer Breuss</dc:creator>
  <cp:lastModifiedBy>Michael Brettlecker</cp:lastModifiedBy>
  <cp:revision>5</cp:revision>
  <dcterms:created xsi:type="dcterms:W3CDTF">2020-06-18T18:09:10Z</dcterms:created>
  <dcterms:modified xsi:type="dcterms:W3CDTF">2020-06-18T20:45:05Z</dcterms:modified>
</cp:coreProperties>
</file>