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256" r:id="rId2"/>
    <p:sldId id="259" r:id="rId3"/>
    <p:sldId id="257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2"/>
    <p:restoredTop sz="94643"/>
  </p:normalViewPr>
  <p:slideViewPr>
    <p:cSldViewPr snapToGrid="0">
      <p:cViewPr varScale="1">
        <p:scale>
          <a:sx n="85" d="100"/>
          <a:sy n="85" d="100"/>
        </p:scale>
        <p:origin x="200" y="9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162B25B-84D0-434C-8E53-CF28C7CF04C5}" type="datetimeFigureOut">
              <a:rPr lang="de-AT" smtClean="0"/>
              <a:t>30.01.20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C2B19A9-5266-4539-AEB8-141190A20638}" type="slidenum">
              <a:rPr lang="de-AT" smtClean="0"/>
              <a:t>‹Nr.›</a:t>
            </a:fld>
            <a:endParaRPr lang="de-AT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7549676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2B25B-84D0-434C-8E53-CF28C7CF04C5}" type="datetimeFigureOut">
              <a:rPr lang="de-AT" smtClean="0"/>
              <a:t>30.01.20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B19A9-5266-4539-AEB8-141190A2063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3366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2B25B-84D0-434C-8E53-CF28C7CF04C5}" type="datetimeFigureOut">
              <a:rPr lang="de-AT" smtClean="0"/>
              <a:t>30.01.20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B19A9-5266-4539-AEB8-141190A2063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83587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2B25B-84D0-434C-8E53-CF28C7CF04C5}" type="datetimeFigureOut">
              <a:rPr lang="de-AT" smtClean="0"/>
              <a:t>30.01.20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B19A9-5266-4539-AEB8-141190A2063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5725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162B25B-84D0-434C-8E53-CF28C7CF04C5}" type="datetimeFigureOut">
              <a:rPr lang="de-AT" smtClean="0"/>
              <a:t>30.01.20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C2B19A9-5266-4539-AEB8-141190A20638}" type="slidenum">
              <a:rPr lang="de-AT" smtClean="0"/>
              <a:t>‹Nr.›</a:t>
            </a:fld>
            <a:endParaRPr lang="de-AT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3088417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2B25B-84D0-434C-8E53-CF28C7CF04C5}" type="datetimeFigureOut">
              <a:rPr lang="de-AT" smtClean="0"/>
              <a:t>30.01.20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B19A9-5266-4539-AEB8-141190A2063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52993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2B25B-84D0-434C-8E53-CF28C7CF04C5}" type="datetimeFigureOut">
              <a:rPr lang="de-AT" smtClean="0"/>
              <a:t>30.01.20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B19A9-5266-4539-AEB8-141190A2063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0472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2B25B-84D0-434C-8E53-CF28C7CF04C5}" type="datetimeFigureOut">
              <a:rPr lang="de-AT" smtClean="0"/>
              <a:t>30.01.20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B19A9-5266-4539-AEB8-141190A2063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4472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2B25B-84D0-434C-8E53-CF28C7CF04C5}" type="datetimeFigureOut">
              <a:rPr lang="de-AT" smtClean="0"/>
              <a:t>30.01.20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B19A9-5266-4539-AEB8-141190A2063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7344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162B25B-84D0-434C-8E53-CF28C7CF04C5}" type="datetimeFigureOut">
              <a:rPr lang="de-AT" smtClean="0"/>
              <a:t>30.01.20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C2B19A9-5266-4539-AEB8-141190A20638}" type="slidenum">
              <a:rPr lang="de-AT" smtClean="0"/>
              <a:t>‹Nr.›</a:t>
            </a:fld>
            <a:endParaRPr lang="de-AT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51588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162B25B-84D0-434C-8E53-CF28C7CF04C5}" type="datetimeFigureOut">
              <a:rPr lang="de-AT" smtClean="0"/>
              <a:t>30.01.20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C2B19A9-5266-4539-AEB8-141190A20638}" type="slidenum">
              <a:rPr lang="de-AT" smtClean="0"/>
              <a:t>‹Nr.›</a:t>
            </a:fld>
            <a:endParaRPr lang="de-AT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9166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E162B25B-84D0-434C-8E53-CF28C7CF04C5}" type="datetimeFigureOut">
              <a:rPr lang="de-AT" smtClean="0"/>
              <a:t>30.01.20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FC2B19A9-5266-4539-AEB8-141190A20638}" type="slidenum">
              <a:rPr lang="de-AT" smtClean="0"/>
              <a:t>‹Nr.›</a:t>
            </a:fld>
            <a:endParaRPr lang="de-AT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69180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E6B47E-73B9-4294-B510-BB4D0624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Projekt Gruppe 08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05715AF-A248-4A3A-B6B1-AAE616D801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Hilbig Andreas, Dietrich Stefan</a:t>
            </a:r>
          </a:p>
        </p:txBody>
      </p:sp>
    </p:spTree>
    <p:extLst>
      <p:ext uri="{BB962C8B-B14F-4D97-AF65-F5344CB8AC3E}">
        <p14:creationId xmlns:p14="http://schemas.microsoft.com/office/powerpoint/2010/main" val="21954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AF64F9-B913-1043-BF30-5228F0124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Click Counter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9E4AE17-A27F-D242-8089-DA4C5E604C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ein Geschicklichkeitsspiel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83879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788F58-70CC-4A47-B3AB-003D0C3DA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Funktionsweise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F3B212D-A1A4-4330-AEB0-5D0F26610C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AT" dirty="0"/>
              <a:t>Ein GUI mit einem großen Button erscheint. </a:t>
            </a:r>
          </a:p>
          <a:p>
            <a:r>
              <a:rPr lang="de-AT" dirty="0"/>
              <a:t>Der Spieler muss nun versuchen so schnell wie möglich auf den Button zu klicken. </a:t>
            </a:r>
          </a:p>
          <a:p>
            <a:r>
              <a:rPr lang="de-AT" dirty="0"/>
              <a:t>Die Zeit beginnt mit erstem Click zu laufen und nach 20 Mausklicks endet das Spiel.</a:t>
            </a:r>
          </a:p>
          <a:p>
            <a:r>
              <a:rPr lang="de-AT" dirty="0"/>
              <a:t>Der Spieler hat anschließend die Wahl: </a:t>
            </a:r>
          </a:p>
          <a:p>
            <a:pPr lvl="1"/>
            <a:r>
              <a:rPr lang="de-AT" dirty="0"/>
              <a:t>„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/>
              <a:t>game</a:t>
            </a:r>
            <a:r>
              <a:rPr lang="de-AT" dirty="0"/>
              <a:t>„</a:t>
            </a:r>
          </a:p>
          <a:p>
            <a:pPr lvl="1"/>
            <a:r>
              <a:rPr lang="de-AT" dirty="0"/>
              <a:t>„</a:t>
            </a:r>
            <a:r>
              <a:rPr lang="de-AT" dirty="0" err="1"/>
              <a:t>enter</a:t>
            </a:r>
            <a:r>
              <a:rPr lang="de-AT" dirty="0"/>
              <a:t> </a:t>
            </a:r>
            <a:r>
              <a:rPr lang="de-AT" dirty="0" err="1"/>
              <a:t>name</a:t>
            </a:r>
            <a:r>
              <a:rPr lang="de-AT" dirty="0"/>
              <a:t>“, “save score“</a:t>
            </a:r>
          </a:p>
          <a:p>
            <a:r>
              <a:rPr lang="de-AT" dirty="0"/>
              <a:t>Bei “save score“ wird das Spiel beendet und ein AOO .</a:t>
            </a:r>
            <a:r>
              <a:rPr lang="de-AT" dirty="0" err="1"/>
              <a:t>calc</a:t>
            </a:r>
            <a:r>
              <a:rPr lang="de-AT" dirty="0"/>
              <a:t> Dokument erstellt:</a:t>
            </a:r>
          </a:p>
          <a:p>
            <a:pPr lvl="1"/>
            <a:r>
              <a:rPr lang="de-AT" dirty="0"/>
              <a:t>Name des Spielers 		</a:t>
            </a:r>
          </a:p>
          <a:p>
            <a:pPr lvl="1"/>
            <a:r>
              <a:rPr lang="de-AT" dirty="0"/>
              <a:t>Benötigte Zeit in Sekunden</a:t>
            </a:r>
          </a:p>
        </p:txBody>
      </p:sp>
    </p:spTree>
    <p:extLst>
      <p:ext uri="{BB962C8B-B14F-4D97-AF65-F5344CB8AC3E}">
        <p14:creationId xmlns:p14="http://schemas.microsoft.com/office/powerpoint/2010/main" val="344983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D7C98F-3455-7442-AA89-E81F26AB1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Klassenbibliotheken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C436815-C80D-DB4A-87C1-1226125D02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b="1" dirty="0"/>
              <a:t>FXML</a:t>
            </a:r>
            <a:r>
              <a:rPr lang="de-AT" dirty="0"/>
              <a:t> – GUI </a:t>
            </a:r>
          </a:p>
          <a:p>
            <a:endParaRPr lang="de-AT" dirty="0"/>
          </a:p>
          <a:p>
            <a:r>
              <a:rPr lang="de-AT" b="1" dirty="0"/>
              <a:t>BSF</a:t>
            </a:r>
            <a:r>
              <a:rPr lang="de-AT" dirty="0"/>
              <a:t> – </a:t>
            </a:r>
            <a:r>
              <a:rPr lang="de-AT" dirty="0" err="1"/>
              <a:t>Rexx</a:t>
            </a:r>
            <a:r>
              <a:rPr lang="de-AT" dirty="0"/>
              <a:t> Code</a:t>
            </a:r>
          </a:p>
          <a:p>
            <a:endParaRPr lang="de-AT" dirty="0"/>
          </a:p>
          <a:p>
            <a:r>
              <a:rPr lang="de-AT" b="1" dirty="0"/>
              <a:t>UNO</a:t>
            </a:r>
            <a:r>
              <a:rPr lang="de-AT" dirty="0"/>
              <a:t> – AOO </a:t>
            </a:r>
            <a:r>
              <a:rPr lang="de-AT" dirty="0" err="1"/>
              <a:t>clac</a:t>
            </a:r>
            <a:r>
              <a:rPr lang="de-AT" dirty="0"/>
              <a:t> Dokument </a:t>
            </a:r>
          </a:p>
        </p:txBody>
      </p:sp>
    </p:spTree>
    <p:extLst>
      <p:ext uri="{BB962C8B-B14F-4D97-AF65-F5344CB8AC3E}">
        <p14:creationId xmlns:p14="http://schemas.microsoft.com/office/powerpoint/2010/main" val="433652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5D3332-416A-FA44-ACAC-A9556F141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Probleme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FDAC0C-B680-544B-AADE-A205C0737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Idee: Eintrag mehrere Spieler in dieselbe Liste </a:t>
            </a:r>
          </a:p>
          <a:p>
            <a:pPr lvl="1"/>
            <a:r>
              <a:rPr lang="de-AT" dirty="0"/>
              <a:t>Programm geht in </a:t>
            </a:r>
            <a:r>
              <a:rPr lang="de-AT" dirty="0" err="1"/>
              <a:t>dead</a:t>
            </a:r>
            <a:r>
              <a:rPr lang="de-AT" dirty="0"/>
              <a:t> lock </a:t>
            </a:r>
          </a:p>
          <a:p>
            <a:r>
              <a:rPr lang="de-AT" dirty="0"/>
              <a:t>Neue Lösung: </a:t>
            </a:r>
          </a:p>
          <a:p>
            <a:pPr lvl="1"/>
            <a:r>
              <a:rPr lang="de-AT" dirty="0"/>
              <a:t>Noch nicht implementiert - </a:t>
            </a:r>
            <a:r>
              <a:rPr lang="de-AT" dirty="0" err="1"/>
              <a:t>stay</a:t>
            </a:r>
            <a:r>
              <a:rPr lang="de-AT" dirty="0"/>
              <a:t> </a:t>
            </a:r>
            <a:r>
              <a:rPr lang="de-AT" dirty="0" err="1"/>
              <a:t>tuned</a:t>
            </a:r>
            <a:r>
              <a:rPr lang="de-AT" dirty="0"/>
              <a:t> ;)</a:t>
            </a:r>
          </a:p>
        </p:txBody>
      </p:sp>
    </p:spTree>
    <p:extLst>
      <p:ext uri="{BB962C8B-B14F-4D97-AF65-F5344CB8AC3E}">
        <p14:creationId xmlns:p14="http://schemas.microsoft.com/office/powerpoint/2010/main" val="3313825254"/>
      </p:ext>
    </p:extLst>
  </p:cSld>
  <p:clrMapOvr>
    <a:masterClrMapping/>
  </p:clrMapOvr>
</p:sld>
</file>

<file path=ppt/theme/theme1.xml><?xml version="1.0" encoding="utf-8"?>
<a:theme xmlns:a="http://schemas.openxmlformats.org/drawingml/2006/main" name="Zuschneiden">
  <a:themeElements>
    <a:clrScheme name="Zuschneiden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Zuschneiden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Zuschneiden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{11E73F3B-8791-8E4A-82A9-899B044FDC51}tf10001072</Template>
  <TotalTime>0</TotalTime>
  <Words>128</Words>
  <Application>Microsoft Macintosh PowerPoint</Application>
  <PresentationFormat>Breitbild</PresentationFormat>
  <Paragraphs>25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7" baseType="lpstr">
      <vt:lpstr>Franklin Gothic Book</vt:lpstr>
      <vt:lpstr>Zuschneiden</vt:lpstr>
      <vt:lpstr>Projekt Gruppe 08</vt:lpstr>
      <vt:lpstr>Click Counter</vt:lpstr>
      <vt:lpstr>Funktionsweise</vt:lpstr>
      <vt:lpstr>Klassenbibliotheken </vt:lpstr>
      <vt:lpstr>Probleme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Hilbig</dc:creator>
  <cp:lastModifiedBy>Dietrich Stefan</cp:lastModifiedBy>
  <cp:revision>18</cp:revision>
  <dcterms:created xsi:type="dcterms:W3CDTF">2020-01-23T18:21:41Z</dcterms:created>
  <dcterms:modified xsi:type="dcterms:W3CDTF">2020-01-30T19:42:53Z</dcterms:modified>
</cp:coreProperties>
</file>