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96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88" d="100"/>
          <a:sy n="88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F9C37B-1D36-470B-8223-D6C91242EC14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C6F52A-A82B-47A2-A83A-8C4C91F2D59F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70A7B3-6521-4DCA-87E5-044747A908C1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60EA64-D806-43AC-9DF2-F8C432F32B4C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134690-1557-4C89-A502-4959FE7FAD70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>
                    <a:lumMod val="75000"/>
                  </a:schemeClr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7D4976-E339-4826-83B7-FBD03F55ECF8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037C31-9E7A-4F99-8774-A0E530DE1A42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78504F-A551-4DE0-9316-4DCD1D8CC752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9" name="Date Placeholder 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BE4249-C0D0-4B06-8692-E8BB871AF643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 bwMode="blackWhite"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bg1">
                    <a:lumMod val="85000"/>
                    <a:lumOff val="15000"/>
                  </a:schemeClr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042B0DB6-F5C7-45FB-8CF3-31B45F9C2DAC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24797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A7A6979-0714-4377-B894-6BE4C2D6E20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black">
          <a:xfrm>
            <a:off x="2231136" y="964692"/>
            <a:ext cx="7729728" cy="1188720"/>
          </a:xfrm>
          <a:prstGeom prst="rect">
            <a:avLst/>
          </a:prstGeom>
          <a:solidFill>
            <a:srgbClr val="FFFFFF"/>
          </a:solidFill>
          <a:ln w="31750" cap="sq">
            <a:solidFill>
              <a:srgbClr val="404040"/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1160EA64-D806-43AC-9DF2-F8C432F32B4C}" type="datetimeFigureOut">
              <a:rPr lang="en-US" dirty="0"/>
              <a:t>6/28/2019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8A7A6979-0714-4377-B894-6BE4C2D6E202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hf sldNum="0" hdr="0" ftr="0" dt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rgbClr val="262626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de-DE" dirty="0" smtClean="0"/>
              <a:t>Dr. Schreiberling</a:t>
            </a:r>
            <a:endParaRPr lang="de-AT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3"/>
            <a:ext cx="6801612" cy="1478761"/>
          </a:xfrm>
        </p:spPr>
        <p:txBody>
          <a:bodyPr/>
          <a:lstStyle/>
          <a:p>
            <a:r>
              <a:rPr lang="de-DE" dirty="0" smtClean="0"/>
              <a:t>Gerorg Günser</a:t>
            </a:r>
            <a:br>
              <a:rPr lang="de-DE" dirty="0" smtClean="0"/>
            </a:br>
            <a:r>
              <a:rPr lang="de-DE" dirty="0" smtClean="0"/>
              <a:t>Julian Machado</a:t>
            </a:r>
            <a:br>
              <a:rPr lang="de-DE" dirty="0" smtClean="0"/>
            </a:br>
            <a:r>
              <a:rPr lang="de-DE" dirty="0" smtClean="0"/>
              <a:t>Florian Brauhart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97176405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FXML (1)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&lt;Label&gt; für Überschrift und Ausgabefeld</a:t>
            </a:r>
          </a:p>
          <a:p>
            <a:r>
              <a:rPr lang="de-DE" dirty="0"/>
              <a:t>&lt;fx:script&gt; um in my.app zu </a:t>
            </a:r>
            <a:r>
              <a:rPr lang="de-DE" dirty="0" smtClean="0"/>
              <a:t>laden</a:t>
            </a:r>
          </a:p>
          <a:p>
            <a:pPr lvl="1"/>
            <a:r>
              <a:rPr lang="de-DE" dirty="0" smtClean="0"/>
              <a:t>Rexx Code:</a:t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r>
              <a:rPr lang="de-DE" dirty="0" smtClean="0"/>
              <a:t/>
            </a:r>
            <a:br>
              <a:rPr lang="de-DE" dirty="0" smtClean="0"/>
            </a:br>
            <a:endParaRPr lang="de-DE" dirty="0" smtClean="0"/>
          </a:p>
          <a:p>
            <a:r>
              <a:rPr lang="de-DE" dirty="0" smtClean="0"/>
              <a:t>&lt;ImageView&gt; für Upload</a:t>
            </a:r>
          </a:p>
          <a:p>
            <a:pPr lvl="1"/>
            <a:r>
              <a:rPr lang="de-DE" dirty="0" smtClean="0"/>
              <a:t>Rexx function „onDragDropped“ und „onDragOver“</a:t>
            </a:r>
            <a:endParaRPr lang="de-DE" dirty="0"/>
          </a:p>
          <a:p>
            <a:pPr lvl="1"/>
            <a:endParaRPr lang="de-DE" dirty="0" smtClean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9666" y="3779635"/>
            <a:ext cx="4361744" cy="6640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7032222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FXML(2)</a:t>
            </a:r>
            <a:endParaRPr lang="de-A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548" y="2874779"/>
            <a:ext cx="7382905" cy="262926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04548" y="5801210"/>
            <a:ext cx="4382112" cy="2286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164969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Controller(1)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::routine um Bild in javaFX zu laden</a:t>
            </a:r>
          </a:p>
          <a:p>
            <a:r>
              <a:rPr lang="de-DE" dirty="0" smtClean="0"/>
              <a:t>::routine um Bild an Rexx zu übergeben</a:t>
            </a:r>
          </a:p>
          <a:p>
            <a:r>
              <a:rPr lang="de-DE" dirty="0" smtClean="0"/>
              <a:t>::routine um ocr scan durchzuführen</a:t>
            </a:r>
            <a:endParaRPr lang="de-AT" dirty="0"/>
          </a:p>
        </p:txBody>
      </p:sp>
    </p:spTree>
    <p:extLst>
      <p:ext uri="{BB962C8B-B14F-4D97-AF65-F5344CB8AC3E}">
        <p14:creationId xmlns:p14="http://schemas.microsoft.com/office/powerpoint/2010/main" val="35656565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Controller (II)</a:t>
            </a:r>
            <a:endParaRPr lang="de-AT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36" y="2313390"/>
            <a:ext cx="5658640" cy="1409897"/>
          </a:xfr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31136" y="3883265"/>
            <a:ext cx="5010849" cy="1895740"/>
          </a:xfrm>
          <a:prstGeom prst="rect">
            <a:avLst/>
          </a:prstGeom>
        </p:spPr>
      </p:pic>
      <p:pic>
        <p:nvPicPr>
          <p:cNvPr id="3" name="Picture 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448956" y="3883265"/>
            <a:ext cx="3934374" cy="201005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119854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 smtClean="0"/>
              <a:t>Main</a:t>
            </a:r>
            <a:endParaRPr lang="de-A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 smtClean="0"/>
              <a:t>Image wird an Rexx übergeben</a:t>
            </a:r>
            <a:endParaRPr lang="de-AT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1344" y="3223668"/>
            <a:ext cx="5449060" cy="6192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25381186"/>
      </p:ext>
    </p:extLst>
  </p:cSld>
  <p:clrMapOvr>
    <a:masterClrMapping/>
  </p:clrMapOvr>
</p:sld>
</file>

<file path=ppt/theme/theme1.xml><?xml version="1.0" encoding="utf-8"?>
<a:theme xmlns:a="http://schemas.openxmlformats.org/drawingml/2006/main" name="Parcel">
  <a:themeElements>
    <a:clrScheme name="Parcel">
      <a:dk1>
        <a:srgbClr val="000000"/>
      </a:dk1>
      <a:lt1>
        <a:srgbClr val="FFFFFF"/>
      </a:lt1>
      <a:dk2>
        <a:srgbClr val="4A5356"/>
      </a:dk2>
      <a:lt2>
        <a:srgbClr val="E8E3CE"/>
      </a:lt2>
      <a:accent1>
        <a:srgbClr val="F6A21D"/>
      </a:accent1>
      <a:accent2>
        <a:srgbClr val="9BAFB5"/>
      </a:accent2>
      <a:accent3>
        <a:srgbClr val="C96731"/>
      </a:accent3>
      <a:accent4>
        <a:srgbClr val="9CA383"/>
      </a:accent4>
      <a:accent5>
        <a:srgbClr val="87795D"/>
      </a:accent5>
      <a:accent6>
        <a:srgbClr val="A0988C"/>
      </a:accent6>
      <a:hlink>
        <a:srgbClr val="00B0F0"/>
      </a:hlink>
      <a:folHlink>
        <a:srgbClr val="738F97"/>
      </a:folHlink>
    </a:clrScheme>
    <a:fontScheme name="Parcel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Parcel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arcel" id="{8BEC4385-4EB9-4D53-BFB5-0EA123736B6D}" vid="{4DB32801-28C0-48B0-8C1D-A9A58613615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TM10001115[[fn=Parcel]]</Template>
  <TotalTime>0</TotalTime>
  <Words>63</Words>
  <Application>Microsoft Office PowerPoint</Application>
  <PresentationFormat>Widescreen</PresentationFormat>
  <Paragraphs>16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9" baseType="lpstr">
      <vt:lpstr>Arial</vt:lpstr>
      <vt:lpstr>Gill Sans MT</vt:lpstr>
      <vt:lpstr>Parcel</vt:lpstr>
      <vt:lpstr>Dr. Schreiberling</vt:lpstr>
      <vt:lpstr>FXML (1)</vt:lpstr>
      <vt:lpstr>FXML(2)</vt:lpstr>
      <vt:lpstr>Controller(1)</vt:lpstr>
      <vt:lpstr>Controller (II)</vt:lpstr>
      <vt:lpstr>Main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Dr. Schreiberling</dc:title>
  <dc:creator>WI</dc:creator>
  <cp:lastModifiedBy>WI</cp:lastModifiedBy>
  <cp:revision>7</cp:revision>
  <dcterms:created xsi:type="dcterms:W3CDTF">2019-06-28T05:38:17Z</dcterms:created>
  <dcterms:modified xsi:type="dcterms:W3CDTF">2019-06-28T06:38:28Z</dcterms:modified>
</cp:coreProperties>
</file>