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Dr. Schreiberling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3"/>
            <a:ext cx="6801612" cy="1478761"/>
          </a:xfrm>
        </p:spPr>
        <p:txBody>
          <a:bodyPr/>
          <a:lstStyle/>
          <a:p>
            <a:r>
              <a:rPr lang="de-DE" dirty="0" smtClean="0"/>
              <a:t>Gerorg Günser</a:t>
            </a:r>
            <a:br>
              <a:rPr lang="de-DE" dirty="0" smtClean="0"/>
            </a:br>
            <a:r>
              <a:rPr lang="de-DE" dirty="0" smtClean="0"/>
              <a:t>Julian Machado</a:t>
            </a:r>
            <a:br>
              <a:rPr lang="de-DE" dirty="0" smtClean="0"/>
            </a:br>
            <a:r>
              <a:rPr lang="de-DE" dirty="0" smtClean="0"/>
              <a:t>Florian Brauhart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176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FXML (1)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&lt;Label&gt; für Überschrift und Ausgabefeld</a:t>
            </a:r>
          </a:p>
          <a:p>
            <a:r>
              <a:rPr lang="de-DE" dirty="0"/>
              <a:t>&lt;fx:script&gt; um in my.app zu </a:t>
            </a:r>
            <a:r>
              <a:rPr lang="de-DE" dirty="0" smtClean="0"/>
              <a:t>laden</a:t>
            </a:r>
          </a:p>
          <a:p>
            <a:pPr lvl="1"/>
            <a:r>
              <a:rPr lang="de-DE" dirty="0" smtClean="0"/>
              <a:t>Rexx Code: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&lt;ImageView&gt; für Upload</a:t>
            </a:r>
          </a:p>
          <a:p>
            <a:pPr lvl="1"/>
            <a:r>
              <a:rPr lang="de-DE" dirty="0" smtClean="0"/>
              <a:t>Rexx function „onDragDropped“ und „onDragOver“</a:t>
            </a:r>
            <a:endParaRPr lang="de-DE" dirty="0"/>
          </a:p>
          <a:p>
            <a:pPr lvl="1"/>
            <a:endParaRPr lang="de-DE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666" y="3779635"/>
            <a:ext cx="4361744" cy="66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2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FXML(2)</a:t>
            </a:r>
            <a:endParaRPr lang="de-A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548" y="2874779"/>
            <a:ext cx="7382905" cy="262926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548" y="5801210"/>
            <a:ext cx="4382112" cy="2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4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Controller(1)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::routine um Bild in javaFX zu laden</a:t>
            </a:r>
          </a:p>
          <a:p>
            <a:r>
              <a:rPr lang="de-DE" dirty="0" smtClean="0"/>
              <a:t>::routine um Bild an Rexx zu übergeben</a:t>
            </a:r>
          </a:p>
          <a:p>
            <a:r>
              <a:rPr lang="de-DE" dirty="0" smtClean="0"/>
              <a:t>::routine um ocr scan durchzuführen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6565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Controller (II)</a:t>
            </a:r>
            <a:endParaRPr lang="de-A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2313390"/>
            <a:ext cx="5658640" cy="14098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3883265"/>
            <a:ext cx="5010849" cy="1895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956" y="3883265"/>
            <a:ext cx="3934374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Image wird an Rexx übergeben</a:t>
            </a:r>
            <a:endParaRPr lang="de-A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344" y="3223668"/>
            <a:ext cx="5449060" cy="6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811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63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Dr. Schreiberling</vt:lpstr>
      <vt:lpstr>FXML (1)</vt:lpstr>
      <vt:lpstr>FXML(2)</vt:lpstr>
      <vt:lpstr>Controller(1)</vt:lpstr>
      <vt:lpstr>Controller (II)</vt:lpstr>
      <vt:lpstr>Main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Schreiberling</dc:title>
  <dc:creator>WI</dc:creator>
  <cp:lastModifiedBy>WI</cp:lastModifiedBy>
  <cp:revision>7</cp:revision>
  <dcterms:created xsi:type="dcterms:W3CDTF">2019-06-28T05:38:17Z</dcterms:created>
  <dcterms:modified xsi:type="dcterms:W3CDTF">2019-06-28T06:38:28Z</dcterms:modified>
</cp:coreProperties>
</file>